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394" r:id="rId3"/>
    <p:sldId id="469" r:id="rId4"/>
    <p:sldId id="396" r:id="rId5"/>
    <p:sldId id="466" r:id="rId6"/>
    <p:sldId id="470" r:id="rId7"/>
    <p:sldId id="4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191"/>
    <a:srgbClr val="25A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972460-A433-4391-A72C-AB3FBD77FD5E}" v="1" dt="2023-07-23T10:08:25.5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8" autoAdjust="0"/>
    <p:restoredTop sz="94660" autoAdjust="0"/>
  </p:normalViewPr>
  <p:slideViewPr>
    <p:cSldViewPr snapToGrid="0">
      <p:cViewPr varScale="1">
        <p:scale>
          <a:sx n="62" d="100"/>
          <a:sy n="62" d="100"/>
        </p:scale>
        <p:origin x="1388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OUBLI, Adrien" userId="0e6aa6c1-fcab-45d7-9746-b9e718d8a109" providerId="ADAL" clId="{B0EEE188-6F97-4FE1-8986-72876C443544}"/>
    <pc:docChg chg="undo custSel addSld delSld modSld">
      <pc:chgData name="INOUBLI, Adrien" userId="0e6aa6c1-fcab-45d7-9746-b9e718d8a109" providerId="ADAL" clId="{B0EEE188-6F97-4FE1-8986-72876C443544}" dt="2023-07-05T01:04:56.598" v="1112" actId="20577"/>
      <pc:docMkLst>
        <pc:docMk/>
      </pc:docMkLst>
      <pc:sldChg chg="modSp mod">
        <pc:chgData name="INOUBLI, Adrien" userId="0e6aa6c1-fcab-45d7-9746-b9e718d8a109" providerId="ADAL" clId="{B0EEE188-6F97-4FE1-8986-72876C443544}" dt="2023-07-05T00:38:29.493" v="21" actId="20577"/>
        <pc:sldMkLst>
          <pc:docMk/>
          <pc:sldMk cId="2291356565" sldId="256"/>
        </pc:sldMkLst>
        <pc:spChg chg="mod">
          <ac:chgData name="INOUBLI, Adrien" userId="0e6aa6c1-fcab-45d7-9746-b9e718d8a109" providerId="ADAL" clId="{B0EEE188-6F97-4FE1-8986-72876C443544}" dt="2023-07-05T00:37:53.509" v="10" actId="20577"/>
          <ac:spMkLst>
            <pc:docMk/>
            <pc:sldMk cId="2291356565" sldId="256"/>
            <ac:spMk id="3" creationId="{48CE1F3D-8AA4-4A0E-B67F-64034992A569}"/>
          </ac:spMkLst>
        </pc:spChg>
        <pc:spChg chg="mod">
          <ac:chgData name="INOUBLI, Adrien" userId="0e6aa6c1-fcab-45d7-9746-b9e718d8a109" providerId="ADAL" clId="{B0EEE188-6F97-4FE1-8986-72876C443544}" dt="2023-07-05T00:38:29.493" v="21" actId="20577"/>
          <ac:spMkLst>
            <pc:docMk/>
            <pc:sldMk cId="2291356565" sldId="256"/>
            <ac:spMk id="5" creationId="{1E438610-1C99-423A-BEA6-C0C8AD5F45EE}"/>
          </ac:spMkLst>
        </pc:spChg>
      </pc:sldChg>
      <pc:sldChg chg="del">
        <pc:chgData name="INOUBLI, Adrien" userId="0e6aa6c1-fcab-45d7-9746-b9e718d8a109" providerId="ADAL" clId="{B0EEE188-6F97-4FE1-8986-72876C443544}" dt="2023-07-05T01:00:48.988" v="706" actId="47"/>
        <pc:sldMkLst>
          <pc:docMk/>
          <pc:sldMk cId="437121081" sldId="288"/>
        </pc:sldMkLst>
      </pc:sldChg>
      <pc:sldChg chg="del">
        <pc:chgData name="INOUBLI, Adrien" userId="0e6aa6c1-fcab-45d7-9746-b9e718d8a109" providerId="ADAL" clId="{B0EEE188-6F97-4FE1-8986-72876C443544}" dt="2023-07-05T01:00:48.988" v="706" actId="47"/>
        <pc:sldMkLst>
          <pc:docMk/>
          <pc:sldMk cId="2762948913" sldId="313"/>
        </pc:sldMkLst>
      </pc:sldChg>
      <pc:sldChg chg="del">
        <pc:chgData name="INOUBLI, Adrien" userId="0e6aa6c1-fcab-45d7-9746-b9e718d8a109" providerId="ADAL" clId="{B0EEE188-6F97-4FE1-8986-72876C443544}" dt="2023-07-05T01:00:48.988" v="706" actId="47"/>
        <pc:sldMkLst>
          <pc:docMk/>
          <pc:sldMk cId="817124373" sldId="315"/>
        </pc:sldMkLst>
      </pc:sldChg>
      <pc:sldChg chg="del">
        <pc:chgData name="INOUBLI, Adrien" userId="0e6aa6c1-fcab-45d7-9746-b9e718d8a109" providerId="ADAL" clId="{B0EEE188-6F97-4FE1-8986-72876C443544}" dt="2023-07-05T01:00:48.988" v="706" actId="47"/>
        <pc:sldMkLst>
          <pc:docMk/>
          <pc:sldMk cId="3665658141" sldId="316"/>
        </pc:sldMkLst>
      </pc:sldChg>
      <pc:sldChg chg="del">
        <pc:chgData name="INOUBLI, Adrien" userId="0e6aa6c1-fcab-45d7-9746-b9e718d8a109" providerId="ADAL" clId="{B0EEE188-6F97-4FE1-8986-72876C443544}" dt="2023-07-05T01:00:48.988" v="706" actId="47"/>
        <pc:sldMkLst>
          <pc:docMk/>
          <pc:sldMk cId="3094630827" sldId="317"/>
        </pc:sldMkLst>
      </pc:sldChg>
      <pc:sldChg chg="del">
        <pc:chgData name="INOUBLI, Adrien" userId="0e6aa6c1-fcab-45d7-9746-b9e718d8a109" providerId="ADAL" clId="{B0EEE188-6F97-4FE1-8986-72876C443544}" dt="2023-07-05T01:00:48.988" v="706" actId="47"/>
        <pc:sldMkLst>
          <pc:docMk/>
          <pc:sldMk cId="78767185" sldId="318"/>
        </pc:sldMkLst>
      </pc:sldChg>
      <pc:sldChg chg="del">
        <pc:chgData name="INOUBLI, Adrien" userId="0e6aa6c1-fcab-45d7-9746-b9e718d8a109" providerId="ADAL" clId="{B0EEE188-6F97-4FE1-8986-72876C443544}" dt="2023-07-05T01:00:48.988" v="706" actId="47"/>
        <pc:sldMkLst>
          <pc:docMk/>
          <pc:sldMk cId="1608780086" sldId="319"/>
        </pc:sldMkLst>
      </pc:sldChg>
      <pc:sldChg chg="del">
        <pc:chgData name="INOUBLI, Adrien" userId="0e6aa6c1-fcab-45d7-9746-b9e718d8a109" providerId="ADAL" clId="{B0EEE188-6F97-4FE1-8986-72876C443544}" dt="2023-07-05T01:00:48.988" v="706" actId="47"/>
        <pc:sldMkLst>
          <pc:docMk/>
          <pc:sldMk cId="2019694055" sldId="320"/>
        </pc:sldMkLst>
      </pc:sldChg>
      <pc:sldChg chg="del">
        <pc:chgData name="INOUBLI, Adrien" userId="0e6aa6c1-fcab-45d7-9746-b9e718d8a109" providerId="ADAL" clId="{B0EEE188-6F97-4FE1-8986-72876C443544}" dt="2023-07-05T01:00:48.988" v="706" actId="47"/>
        <pc:sldMkLst>
          <pc:docMk/>
          <pc:sldMk cId="2576476017" sldId="321"/>
        </pc:sldMkLst>
      </pc:sldChg>
      <pc:sldChg chg="del">
        <pc:chgData name="INOUBLI, Adrien" userId="0e6aa6c1-fcab-45d7-9746-b9e718d8a109" providerId="ADAL" clId="{B0EEE188-6F97-4FE1-8986-72876C443544}" dt="2023-07-05T01:00:48.988" v="706" actId="47"/>
        <pc:sldMkLst>
          <pc:docMk/>
          <pc:sldMk cId="404003110" sldId="322"/>
        </pc:sldMkLst>
      </pc:sldChg>
      <pc:sldChg chg="del">
        <pc:chgData name="INOUBLI, Adrien" userId="0e6aa6c1-fcab-45d7-9746-b9e718d8a109" providerId="ADAL" clId="{B0EEE188-6F97-4FE1-8986-72876C443544}" dt="2023-07-05T01:00:48.988" v="706" actId="47"/>
        <pc:sldMkLst>
          <pc:docMk/>
          <pc:sldMk cId="2430929197" sldId="323"/>
        </pc:sldMkLst>
      </pc:sldChg>
      <pc:sldChg chg="del">
        <pc:chgData name="INOUBLI, Adrien" userId="0e6aa6c1-fcab-45d7-9746-b9e718d8a109" providerId="ADAL" clId="{B0EEE188-6F97-4FE1-8986-72876C443544}" dt="2023-07-05T01:00:48.988" v="706" actId="47"/>
        <pc:sldMkLst>
          <pc:docMk/>
          <pc:sldMk cId="3050323449" sldId="324"/>
        </pc:sldMkLst>
      </pc:sldChg>
      <pc:sldChg chg="del">
        <pc:chgData name="INOUBLI, Adrien" userId="0e6aa6c1-fcab-45d7-9746-b9e718d8a109" providerId="ADAL" clId="{B0EEE188-6F97-4FE1-8986-72876C443544}" dt="2023-07-05T01:00:48.988" v="706" actId="47"/>
        <pc:sldMkLst>
          <pc:docMk/>
          <pc:sldMk cId="1992929229" sldId="325"/>
        </pc:sldMkLst>
      </pc:sldChg>
      <pc:sldChg chg="modSp add mod">
        <pc:chgData name="INOUBLI, Adrien" userId="0e6aa6c1-fcab-45d7-9746-b9e718d8a109" providerId="ADAL" clId="{B0EEE188-6F97-4FE1-8986-72876C443544}" dt="2023-07-05T01:03:12.041" v="1072" actId="113"/>
        <pc:sldMkLst>
          <pc:docMk/>
          <pc:sldMk cId="3955174019" sldId="372"/>
        </pc:sldMkLst>
        <pc:spChg chg="mod">
          <ac:chgData name="INOUBLI, Adrien" userId="0e6aa6c1-fcab-45d7-9746-b9e718d8a109" providerId="ADAL" clId="{B0EEE188-6F97-4FE1-8986-72876C443544}" dt="2023-07-05T01:03:12.041" v="1072" actId="113"/>
          <ac:spMkLst>
            <pc:docMk/>
            <pc:sldMk cId="3955174019" sldId="372"/>
            <ac:spMk id="11" creationId="{9780125C-99F4-9949-89DD-F3B91A939F05}"/>
          </ac:spMkLst>
        </pc:spChg>
      </pc:sldChg>
      <pc:sldChg chg="modSp add mod">
        <pc:chgData name="INOUBLI, Adrien" userId="0e6aa6c1-fcab-45d7-9746-b9e718d8a109" providerId="ADAL" clId="{B0EEE188-6F97-4FE1-8986-72876C443544}" dt="2023-07-05T00:39:59.685" v="24" actId="14100"/>
        <pc:sldMkLst>
          <pc:docMk/>
          <pc:sldMk cId="169793880" sldId="394"/>
        </pc:sldMkLst>
        <pc:spChg chg="mod">
          <ac:chgData name="INOUBLI, Adrien" userId="0e6aa6c1-fcab-45d7-9746-b9e718d8a109" providerId="ADAL" clId="{B0EEE188-6F97-4FE1-8986-72876C443544}" dt="2023-07-05T00:39:59.685" v="24" actId="14100"/>
          <ac:spMkLst>
            <pc:docMk/>
            <pc:sldMk cId="169793880" sldId="394"/>
            <ac:spMk id="3" creationId="{E60FA740-C280-40F2-B804-08842298C94C}"/>
          </ac:spMkLst>
        </pc:spChg>
      </pc:sldChg>
      <pc:sldChg chg="add">
        <pc:chgData name="INOUBLI, Adrien" userId="0e6aa6c1-fcab-45d7-9746-b9e718d8a109" providerId="ADAL" clId="{B0EEE188-6F97-4FE1-8986-72876C443544}" dt="2023-07-05T00:39:50.409" v="23"/>
        <pc:sldMkLst>
          <pc:docMk/>
          <pc:sldMk cId="1096451848" sldId="395"/>
        </pc:sldMkLst>
      </pc:sldChg>
      <pc:sldChg chg="add">
        <pc:chgData name="INOUBLI, Adrien" userId="0e6aa6c1-fcab-45d7-9746-b9e718d8a109" providerId="ADAL" clId="{B0EEE188-6F97-4FE1-8986-72876C443544}" dt="2023-07-05T00:39:50.409" v="23"/>
        <pc:sldMkLst>
          <pc:docMk/>
          <pc:sldMk cId="3431617939" sldId="396"/>
        </pc:sldMkLst>
      </pc:sldChg>
      <pc:sldChg chg="add del">
        <pc:chgData name="INOUBLI, Adrien" userId="0e6aa6c1-fcab-45d7-9746-b9e718d8a109" providerId="ADAL" clId="{B0EEE188-6F97-4FE1-8986-72876C443544}" dt="2023-07-05T01:00:48.988" v="706" actId="47"/>
        <pc:sldMkLst>
          <pc:docMk/>
          <pc:sldMk cId="1803698415" sldId="397"/>
        </pc:sldMkLst>
      </pc:sldChg>
      <pc:sldChg chg="add del">
        <pc:chgData name="INOUBLI, Adrien" userId="0e6aa6c1-fcab-45d7-9746-b9e718d8a109" providerId="ADAL" clId="{B0EEE188-6F97-4FE1-8986-72876C443544}" dt="2023-07-05T01:00:48.988" v="706" actId="47"/>
        <pc:sldMkLst>
          <pc:docMk/>
          <pc:sldMk cId="1762974897" sldId="398"/>
        </pc:sldMkLst>
      </pc:sldChg>
      <pc:sldChg chg="modSp add mod">
        <pc:chgData name="INOUBLI, Adrien" userId="0e6aa6c1-fcab-45d7-9746-b9e718d8a109" providerId="ADAL" clId="{B0EEE188-6F97-4FE1-8986-72876C443544}" dt="2023-07-05T01:04:40.759" v="1109" actId="113"/>
        <pc:sldMkLst>
          <pc:docMk/>
          <pc:sldMk cId="2521910793" sldId="464"/>
        </pc:sldMkLst>
        <pc:spChg chg="mod">
          <ac:chgData name="INOUBLI, Adrien" userId="0e6aa6c1-fcab-45d7-9746-b9e718d8a109" providerId="ADAL" clId="{B0EEE188-6F97-4FE1-8986-72876C443544}" dt="2023-07-05T01:04:40.759" v="1109" actId="113"/>
          <ac:spMkLst>
            <pc:docMk/>
            <pc:sldMk cId="2521910793" sldId="464"/>
            <ac:spMk id="11" creationId="{7D0B4BCC-0536-068F-4C5E-F65518AE61BF}"/>
          </ac:spMkLst>
        </pc:spChg>
      </pc:sldChg>
      <pc:sldChg chg="modSp add mod">
        <pc:chgData name="INOUBLI, Adrien" userId="0e6aa6c1-fcab-45d7-9746-b9e718d8a109" providerId="ADAL" clId="{B0EEE188-6F97-4FE1-8986-72876C443544}" dt="2023-07-05T01:04:56.598" v="1112" actId="20577"/>
        <pc:sldMkLst>
          <pc:docMk/>
          <pc:sldMk cId="2788098668" sldId="465"/>
        </pc:sldMkLst>
        <pc:spChg chg="mod">
          <ac:chgData name="INOUBLI, Adrien" userId="0e6aa6c1-fcab-45d7-9746-b9e718d8a109" providerId="ADAL" clId="{B0EEE188-6F97-4FE1-8986-72876C443544}" dt="2023-07-05T01:04:56.598" v="1112" actId="20577"/>
          <ac:spMkLst>
            <pc:docMk/>
            <pc:sldMk cId="2788098668" sldId="465"/>
            <ac:spMk id="3" creationId="{E60FA740-C280-40F2-B804-08842298C94C}"/>
          </ac:spMkLst>
        </pc:spChg>
      </pc:sldChg>
      <pc:sldChg chg="addSp delSp modSp add mod chgLayout">
        <pc:chgData name="INOUBLI, Adrien" userId="0e6aa6c1-fcab-45d7-9746-b9e718d8a109" providerId="ADAL" clId="{B0EEE188-6F97-4FE1-8986-72876C443544}" dt="2023-07-05T00:46:44.857" v="264" actId="5793"/>
        <pc:sldMkLst>
          <pc:docMk/>
          <pc:sldMk cId="796510629" sldId="466"/>
        </pc:sldMkLst>
        <pc:spChg chg="mod ord">
          <ac:chgData name="INOUBLI, Adrien" userId="0e6aa6c1-fcab-45d7-9746-b9e718d8a109" providerId="ADAL" clId="{B0EEE188-6F97-4FE1-8986-72876C443544}" dt="2023-07-05T00:44:01.695" v="27" actId="700"/>
          <ac:spMkLst>
            <pc:docMk/>
            <pc:sldMk cId="796510629" sldId="466"/>
            <ac:spMk id="2" creationId="{60C46F1E-692F-40F1-A10D-B8E1949CC071}"/>
          </ac:spMkLst>
        </pc:spChg>
        <pc:spChg chg="add mod ord">
          <ac:chgData name="INOUBLI, Adrien" userId="0e6aa6c1-fcab-45d7-9746-b9e718d8a109" providerId="ADAL" clId="{B0EEE188-6F97-4FE1-8986-72876C443544}" dt="2023-07-05T00:46:44.857" v="264" actId="5793"/>
          <ac:spMkLst>
            <pc:docMk/>
            <pc:sldMk cId="796510629" sldId="466"/>
            <ac:spMk id="3" creationId="{F1E01473-61ED-8158-E56B-53FF76208F16}"/>
          </ac:spMkLst>
        </pc:spChg>
        <pc:spChg chg="mod ord">
          <ac:chgData name="INOUBLI, Adrien" userId="0e6aa6c1-fcab-45d7-9746-b9e718d8a109" providerId="ADAL" clId="{B0EEE188-6F97-4FE1-8986-72876C443544}" dt="2023-07-05T00:44:01.695" v="27" actId="700"/>
          <ac:spMkLst>
            <pc:docMk/>
            <pc:sldMk cId="796510629" sldId="466"/>
            <ac:spMk id="4" creationId="{A7F943B6-960E-4010-A483-5E10E99447E5}"/>
          </ac:spMkLst>
        </pc:spChg>
        <pc:spChg chg="mod ord">
          <ac:chgData name="INOUBLI, Adrien" userId="0e6aa6c1-fcab-45d7-9746-b9e718d8a109" providerId="ADAL" clId="{B0EEE188-6F97-4FE1-8986-72876C443544}" dt="2023-07-05T00:44:01.695" v="27" actId="700"/>
          <ac:spMkLst>
            <pc:docMk/>
            <pc:sldMk cId="796510629" sldId="466"/>
            <ac:spMk id="5" creationId="{53FE11C2-6B8F-4BA8-AEEA-5C3A47ABE349}"/>
          </ac:spMkLst>
        </pc:spChg>
        <pc:graphicFrameChg chg="del">
          <ac:chgData name="INOUBLI, Adrien" userId="0e6aa6c1-fcab-45d7-9746-b9e718d8a109" providerId="ADAL" clId="{B0EEE188-6F97-4FE1-8986-72876C443544}" dt="2023-07-05T00:43:57.766" v="26" actId="478"/>
          <ac:graphicFrameMkLst>
            <pc:docMk/>
            <pc:sldMk cId="796510629" sldId="466"/>
            <ac:graphicFrameMk id="9" creationId="{C3E0914B-DC10-411E-8569-A39549009E36}"/>
          </ac:graphicFrameMkLst>
        </pc:graphicFrameChg>
      </pc:sldChg>
      <pc:sldChg chg="addSp delSp modSp add mod">
        <pc:chgData name="INOUBLI, Adrien" userId="0e6aa6c1-fcab-45d7-9746-b9e718d8a109" providerId="ADAL" clId="{B0EEE188-6F97-4FE1-8986-72876C443544}" dt="2023-07-05T00:48:57.593" v="303" actId="1076"/>
        <pc:sldMkLst>
          <pc:docMk/>
          <pc:sldMk cId="1259033730" sldId="467"/>
        </pc:sldMkLst>
        <pc:spChg chg="mod">
          <ac:chgData name="INOUBLI, Adrien" userId="0e6aa6c1-fcab-45d7-9746-b9e718d8a109" providerId="ADAL" clId="{B0EEE188-6F97-4FE1-8986-72876C443544}" dt="2023-07-05T00:48:48.359" v="299" actId="20577"/>
          <ac:spMkLst>
            <pc:docMk/>
            <pc:sldMk cId="1259033730" sldId="467"/>
            <ac:spMk id="2" creationId="{60C46F1E-692F-40F1-A10D-B8E1949CC071}"/>
          </ac:spMkLst>
        </pc:spChg>
        <pc:spChg chg="del">
          <ac:chgData name="INOUBLI, Adrien" userId="0e6aa6c1-fcab-45d7-9746-b9e718d8a109" providerId="ADAL" clId="{B0EEE188-6F97-4FE1-8986-72876C443544}" dt="2023-07-05T00:48:50.576" v="300" actId="478"/>
          <ac:spMkLst>
            <pc:docMk/>
            <pc:sldMk cId="1259033730" sldId="467"/>
            <ac:spMk id="3" creationId="{F1E01473-61ED-8158-E56B-53FF76208F16}"/>
          </ac:spMkLst>
        </pc:spChg>
        <pc:spChg chg="add del mod">
          <ac:chgData name="INOUBLI, Adrien" userId="0e6aa6c1-fcab-45d7-9746-b9e718d8a109" providerId="ADAL" clId="{B0EEE188-6F97-4FE1-8986-72876C443544}" dt="2023-07-05T00:48:52.262" v="301" actId="478"/>
          <ac:spMkLst>
            <pc:docMk/>
            <pc:sldMk cId="1259033730" sldId="467"/>
            <ac:spMk id="7" creationId="{21668EFE-E1D1-62C4-5BCF-6A5177D4471D}"/>
          </ac:spMkLst>
        </pc:spChg>
        <pc:graphicFrameChg chg="add mod">
          <ac:chgData name="INOUBLI, Adrien" userId="0e6aa6c1-fcab-45d7-9746-b9e718d8a109" providerId="ADAL" clId="{B0EEE188-6F97-4FE1-8986-72876C443544}" dt="2023-07-05T00:48:57.593" v="303" actId="1076"/>
          <ac:graphicFrameMkLst>
            <pc:docMk/>
            <pc:sldMk cId="1259033730" sldId="467"/>
            <ac:graphicFrameMk id="8" creationId="{0B79FC13-F8C3-9C8D-CF32-AB178448104F}"/>
          </ac:graphicFrameMkLst>
        </pc:graphicFrameChg>
      </pc:sldChg>
      <pc:sldChg chg="addSp delSp modSp add mod">
        <pc:chgData name="INOUBLI, Adrien" userId="0e6aa6c1-fcab-45d7-9746-b9e718d8a109" providerId="ADAL" clId="{B0EEE188-6F97-4FE1-8986-72876C443544}" dt="2023-07-05T00:51:01.993" v="398" actId="1076"/>
        <pc:sldMkLst>
          <pc:docMk/>
          <pc:sldMk cId="2706783112" sldId="468"/>
        </pc:sldMkLst>
        <pc:spChg chg="mod">
          <ac:chgData name="INOUBLI, Adrien" userId="0e6aa6c1-fcab-45d7-9746-b9e718d8a109" providerId="ADAL" clId="{B0EEE188-6F97-4FE1-8986-72876C443544}" dt="2023-07-05T00:50:33.785" v="381" actId="20577"/>
          <ac:spMkLst>
            <pc:docMk/>
            <pc:sldMk cId="2706783112" sldId="468"/>
            <ac:spMk id="2" creationId="{60C46F1E-692F-40F1-A10D-B8E1949CC071}"/>
          </ac:spMkLst>
        </pc:spChg>
        <pc:graphicFrameChg chg="add del mod">
          <ac:chgData name="INOUBLI, Adrien" userId="0e6aa6c1-fcab-45d7-9746-b9e718d8a109" providerId="ADAL" clId="{B0EEE188-6F97-4FE1-8986-72876C443544}" dt="2023-07-05T00:50:41.698" v="391"/>
          <ac:graphicFrameMkLst>
            <pc:docMk/>
            <pc:sldMk cId="2706783112" sldId="468"/>
            <ac:graphicFrameMk id="3" creationId="{4C4C4C63-B794-0ED4-B182-9B9DA7D0D841}"/>
          </ac:graphicFrameMkLst>
        </pc:graphicFrameChg>
        <pc:graphicFrameChg chg="add mod modGraphic">
          <ac:chgData name="INOUBLI, Adrien" userId="0e6aa6c1-fcab-45d7-9746-b9e718d8a109" providerId="ADAL" clId="{B0EEE188-6F97-4FE1-8986-72876C443544}" dt="2023-07-05T00:51:01.993" v="398" actId="1076"/>
          <ac:graphicFrameMkLst>
            <pc:docMk/>
            <pc:sldMk cId="2706783112" sldId="468"/>
            <ac:graphicFrameMk id="6" creationId="{B1939948-40EB-A1E1-D2CE-9F4DF0B292C4}"/>
          </ac:graphicFrameMkLst>
        </pc:graphicFrameChg>
        <pc:graphicFrameChg chg="del">
          <ac:chgData name="INOUBLI, Adrien" userId="0e6aa6c1-fcab-45d7-9746-b9e718d8a109" providerId="ADAL" clId="{B0EEE188-6F97-4FE1-8986-72876C443544}" dt="2023-07-05T00:49:16.085" v="305" actId="478"/>
          <ac:graphicFrameMkLst>
            <pc:docMk/>
            <pc:sldMk cId="2706783112" sldId="468"/>
            <ac:graphicFrameMk id="8" creationId="{0B79FC13-F8C3-9C8D-CF32-AB178448104F}"/>
          </ac:graphicFrameMkLst>
        </pc:graphicFrameChg>
      </pc:sldChg>
      <pc:sldChg chg="addSp delSp modSp add mod modClrScheme chgLayout">
        <pc:chgData name="INOUBLI, Adrien" userId="0e6aa6c1-fcab-45d7-9746-b9e718d8a109" providerId="ADAL" clId="{B0EEE188-6F97-4FE1-8986-72876C443544}" dt="2023-07-05T00:57:45.086" v="596" actId="207"/>
        <pc:sldMkLst>
          <pc:docMk/>
          <pc:sldMk cId="2532521168" sldId="469"/>
        </pc:sldMkLst>
        <pc:spChg chg="mod ord">
          <ac:chgData name="INOUBLI, Adrien" userId="0e6aa6c1-fcab-45d7-9746-b9e718d8a109" providerId="ADAL" clId="{B0EEE188-6F97-4FE1-8986-72876C443544}" dt="2023-07-05T00:53:48.379" v="441" actId="700"/>
          <ac:spMkLst>
            <pc:docMk/>
            <pc:sldMk cId="2532521168" sldId="469"/>
            <ac:spMk id="2" creationId="{60C46F1E-692F-40F1-A10D-B8E1949CC071}"/>
          </ac:spMkLst>
        </pc:spChg>
        <pc:spChg chg="del">
          <ac:chgData name="INOUBLI, Adrien" userId="0e6aa6c1-fcab-45d7-9746-b9e718d8a109" providerId="ADAL" clId="{B0EEE188-6F97-4FE1-8986-72876C443544}" dt="2023-07-05T00:53:43.418" v="440" actId="478"/>
          <ac:spMkLst>
            <pc:docMk/>
            <pc:sldMk cId="2532521168" sldId="469"/>
            <ac:spMk id="3" creationId="{F1E01473-61ED-8158-E56B-53FF76208F16}"/>
          </ac:spMkLst>
        </pc:spChg>
        <pc:spChg chg="mod ord">
          <ac:chgData name="INOUBLI, Adrien" userId="0e6aa6c1-fcab-45d7-9746-b9e718d8a109" providerId="ADAL" clId="{B0EEE188-6F97-4FE1-8986-72876C443544}" dt="2023-07-05T00:56:35.382" v="565" actId="108"/>
          <ac:spMkLst>
            <pc:docMk/>
            <pc:sldMk cId="2532521168" sldId="469"/>
            <ac:spMk id="4" creationId="{A7F943B6-960E-4010-A483-5E10E99447E5}"/>
          </ac:spMkLst>
        </pc:spChg>
        <pc:spChg chg="mod ord">
          <ac:chgData name="INOUBLI, Adrien" userId="0e6aa6c1-fcab-45d7-9746-b9e718d8a109" providerId="ADAL" clId="{B0EEE188-6F97-4FE1-8986-72876C443544}" dt="2023-07-05T00:53:48.379" v="441" actId="700"/>
          <ac:spMkLst>
            <pc:docMk/>
            <pc:sldMk cId="2532521168" sldId="469"/>
            <ac:spMk id="5" creationId="{53FE11C2-6B8F-4BA8-AEEA-5C3A47ABE349}"/>
          </ac:spMkLst>
        </pc:spChg>
        <pc:spChg chg="add del mod ord">
          <ac:chgData name="INOUBLI, Adrien" userId="0e6aa6c1-fcab-45d7-9746-b9e718d8a109" providerId="ADAL" clId="{B0EEE188-6F97-4FE1-8986-72876C443544}" dt="2023-07-05T00:53:48.379" v="441" actId="700"/>
          <ac:spMkLst>
            <pc:docMk/>
            <pc:sldMk cId="2532521168" sldId="469"/>
            <ac:spMk id="7" creationId="{4A62DFDC-7B9D-FB00-371F-FF337B42424F}"/>
          </ac:spMkLst>
        </pc:spChg>
        <pc:spChg chg="add mod ord">
          <ac:chgData name="INOUBLI, Adrien" userId="0e6aa6c1-fcab-45d7-9746-b9e718d8a109" providerId="ADAL" clId="{B0EEE188-6F97-4FE1-8986-72876C443544}" dt="2023-07-05T00:57:43.007" v="595" actId="207"/>
          <ac:spMkLst>
            <pc:docMk/>
            <pc:sldMk cId="2532521168" sldId="469"/>
            <ac:spMk id="8" creationId="{F5A6769E-62AB-4603-F12E-4D45DFA35693}"/>
          </ac:spMkLst>
        </pc:spChg>
        <pc:spChg chg="add mod ord">
          <ac:chgData name="INOUBLI, Adrien" userId="0e6aa6c1-fcab-45d7-9746-b9e718d8a109" providerId="ADAL" clId="{B0EEE188-6F97-4FE1-8986-72876C443544}" dt="2023-07-05T00:57:45.086" v="596" actId="207"/>
          <ac:spMkLst>
            <pc:docMk/>
            <pc:sldMk cId="2532521168" sldId="469"/>
            <ac:spMk id="9" creationId="{A52ED34A-3391-3864-EFBF-0DE3017EEC01}"/>
          </ac:spMkLst>
        </pc:spChg>
      </pc:sldChg>
      <pc:sldChg chg="addSp delSp modSp add mod">
        <pc:chgData name="INOUBLI, Adrien" userId="0e6aa6c1-fcab-45d7-9746-b9e718d8a109" providerId="ADAL" clId="{B0EEE188-6F97-4FE1-8986-72876C443544}" dt="2023-07-05T00:59:59.291" v="705" actId="1076"/>
        <pc:sldMkLst>
          <pc:docMk/>
          <pc:sldMk cId="1601722050" sldId="470"/>
        </pc:sldMkLst>
        <pc:spChg chg="mod">
          <ac:chgData name="INOUBLI, Adrien" userId="0e6aa6c1-fcab-45d7-9746-b9e718d8a109" providerId="ADAL" clId="{B0EEE188-6F97-4FE1-8986-72876C443544}" dt="2023-07-05T00:59:53.245" v="702" actId="404"/>
          <ac:spMkLst>
            <pc:docMk/>
            <pc:sldMk cId="1601722050" sldId="470"/>
            <ac:spMk id="2" creationId="{60C46F1E-692F-40F1-A10D-B8E1949CC071}"/>
          </ac:spMkLst>
        </pc:spChg>
        <pc:spChg chg="del">
          <ac:chgData name="INOUBLI, Adrien" userId="0e6aa6c1-fcab-45d7-9746-b9e718d8a109" providerId="ADAL" clId="{B0EEE188-6F97-4FE1-8986-72876C443544}" dt="2023-07-05T00:59:03.035" v="635" actId="478"/>
          <ac:spMkLst>
            <pc:docMk/>
            <pc:sldMk cId="1601722050" sldId="470"/>
            <ac:spMk id="3" creationId="{E60FA740-C280-40F2-B804-08842298C94C}"/>
          </ac:spMkLst>
        </pc:spChg>
        <pc:spChg chg="add del mod">
          <ac:chgData name="INOUBLI, Adrien" userId="0e6aa6c1-fcab-45d7-9746-b9e718d8a109" providerId="ADAL" clId="{B0EEE188-6F97-4FE1-8986-72876C443544}" dt="2023-07-05T00:59:55.431" v="703" actId="478"/>
          <ac:spMkLst>
            <pc:docMk/>
            <pc:sldMk cId="1601722050" sldId="470"/>
            <ac:spMk id="7" creationId="{F5D13C15-0937-D31F-83AF-3E500DCD2B8C}"/>
          </ac:spMkLst>
        </pc:spChg>
        <pc:picChg chg="add mod">
          <ac:chgData name="INOUBLI, Adrien" userId="0e6aa6c1-fcab-45d7-9746-b9e718d8a109" providerId="ADAL" clId="{B0EEE188-6F97-4FE1-8986-72876C443544}" dt="2023-07-05T00:59:59.291" v="705" actId="1076"/>
          <ac:picMkLst>
            <pc:docMk/>
            <pc:sldMk cId="1601722050" sldId="470"/>
            <ac:picMk id="9" creationId="{4EE40CA3-0EF9-9A1F-D806-26C9BB885B1C}"/>
          </ac:picMkLst>
        </pc:picChg>
      </pc:sldChg>
    </pc:docChg>
  </pc:docChgLst>
  <pc:docChgLst>
    <pc:chgData name="INOUBLI, Adrien" userId="0e6aa6c1-fcab-45d7-9746-b9e718d8a109" providerId="ADAL" clId="{2983B8F8-A97C-45C4-B927-E6EE8BE4ABEC}"/>
    <pc:docChg chg="undo redo custSel addSld delSld modSld sldOrd">
      <pc:chgData name="INOUBLI, Adrien" userId="0e6aa6c1-fcab-45d7-9746-b9e718d8a109" providerId="ADAL" clId="{2983B8F8-A97C-45C4-B927-E6EE8BE4ABEC}" dt="2022-07-25T08:42:40.917" v="2977" actId="6549"/>
      <pc:docMkLst>
        <pc:docMk/>
      </pc:docMkLst>
      <pc:sldChg chg="modSp mod">
        <pc:chgData name="INOUBLI, Adrien" userId="0e6aa6c1-fcab-45d7-9746-b9e718d8a109" providerId="ADAL" clId="{2983B8F8-A97C-45C4-B927-E6EE8BE4ABEC}" dt="2022-07-25T08:42:40.917" v="2977" actId="6549"/>
        <pc:sldMkLst>
          <pc:docMk/>
          <pc:sldMk cId="2291356565" sldId="256"/>
        </pc:sldMkLst>
        <pc:spChg chg="mod">
          <ac:chgData name="INOUBLI, Adrien" userId="0e6aa6c1-fcab-45d7-9746-b9e718d8a109" providerId="ADAL" clId="{2983B8F8-A97C-45C4-B927-E6EE8BE4ABEC}" dt="2022-07-25T08:42:40.917" v="2977" actId="6549"/>
          <ac:spMkLst>
            <pc:docMk/>
            <pc:sldMk cId="2291356565" sldId="256"/>
            <ac:spMk id="2" creationId="{D176438F-4284-441E-BCD5-CA9F16598480}"/>
          </ac:spMkLst>
        </pc:spChg>
        <pc:spChg chg="mod">
          <ac:chgData name="INOUBLI, Adrien" userId="0e6aa6c1-fcab-45d7-9746-b9e718d8a109" providerId="ADAL" clId="{2983B8F8-A97C-45C4-B927-E6EE8BE4ABEC}" dt="2022-07-25T04:17:10.384" v="5" actId="20577"/>
          <ac:spMkLst>
            <pc:docMk/>
            <pc:sldMk cId="2291356565" sldId="256"/>
            <ac:spMk id="3" creationId="{48CE1F3D-8AA4-4A0E-B67F-64034992A569}"/>
          </ac:spMkLst>
        </pc:spChg>
      </pc:sldChg>
      <pc:sldChg chg="del">
        <pc:chgData name="INOUBLI, Adrien" userId="0e6aa6c1-fcab-45d7-9746-b9e718d8a109" providerId="ADAL" clId="{2983B8F8-A97C-45C4-B927-E6EE8BE4ABEC}" dt="2022-07-25T04:35:55.412" v="147" actId="47"/>
        <pc:sldMkLst>
          <pc:docMk/>
          <pc:sldMk cId="225724505" sldId="259"/>
        </pc:sldMkLst>
      </pc:sldChg>
      <pc:sldChg chg="addSp delSp modSp mod">
        <pc:chgData name="INOUBLI, Adrien" userId="0e6aa6c1-fcab-45d7-9746-b9e718d8a109" providerId="ADAL" clId="{2983B8F8-A97C-45C4-B927-E6EE8BE4ABEC}" dt="2022-07-25T04:18:12.939" v="10" actId="1076"/>
        <pc:sldMkLst>
          <pc:docMk/>
          <pc:sldMk cId="2607553084" sldId="260"/>
        </pc:sldMkLst>
        <pc:picChg chg="add mod">
          <ac:chgData name="INOUBLI, Adrien" userId="0e6aa6c1-fcab-45d7-9746-b9e718d8a109" providerId="ADAL" clId="{2983B8F8-A97C-45C4-B927-E6EE8BE4ABEC}" dt="2022-07-25T04:18:12.939" v="10" actId="1076"/>
          <ac:picMkLst>
            <pc:docMk/>
            <pc:sldMk cId="2607553084" sldId="260"/>
            <ac:picMk id="6" creationId="{D0598EBC-E2F3-4141-A1BB-5B8BFA2FC3D0}"/>
          </ac:picMkLst>
        </pc:picChg>
        <pc:picChg chg="del">
          <ac:chgData name="INOUBLI, Adrien" userId="0e6aa6c1-fcab-45d7-9746-b9e718d8a109" providerId="ADAL" clId="{2983B8F8-A97C-45C4-B927-E6EE8BE4ABEC}" dt="2022-07-25T04:18:03.399" v="6" actId="478"/>
          <ac:picMkLst>
            <pc:docMk/>
            <pc:sldMk cId="2607553084" sldId="260"/>
            <ac:picMk id="7" creationId="{5A9F60F1-A6AE-4956-9413-99A2BC0CA399}"/>
          </ac:picMkLst>
        </pc:picChg>
      </pc:sldChg>
      <pc:sldChg chg="delSp modSp mod">
        <pc:chgData name="INOUBLI, Adrien" userId="0e6aa6c1-fcab-45d7-9746-b9e718d8a109" providerId="ADAL" clId="{2983B8F8-A97C-45C4-B927-E6EE8BE4ABEC}" dt="2022-07-25T06:10:27.908" v="2976" actId="478"/>
        <pc:sldMkLst>
          <pc:docMk/>
          <pc:sldMk cId="2663148607" sldId="263"/>
        </pc:sldMkLst>
        <pc:spChg chg="del mod">
          <ac:chgData name="INOUBLI, Adrien" userId="0e6aa6c1-fcab-45d7-9746-b9e718d8a109" providerId="ADAL" clId="{2983B8F8-A97C-45C4-B927-E6EE8BE4ABEC}" dt="2022-07-25T06:10:27.908" v="2976" actId="478"/>
          <ac:spMkLst>
            <pc:docMk/>
            <pc:sldMk cId="2663148607" sldId="263"/>
            <ac:spMk id="3" creationId="{D22BA4BE-060E-4A6C-B3FC-80F7F045331C}"/>
          </ac:spMkLst>
        </pc:spChg>
      </pc:sldChg>
      <pc:sldChg chg="del">
        <pc:chgData name="INOUBLI, Adrien" userId="0e6aa6c1-fcab-45d7-9746-b9e718d8a109" providerId="ADAL" clId="{2983B8F8-A97C-45C4-B927-E6EE8BE4ABEC}" dt="2022-07-25T05:40:19.068" v="1543" actId="47"/>
        <pc:sldMkLst>
          <pc:docMk/>
          <pc:sldMk cId="1499209466" sldId="264"/>
        </pc:sldMkLst>
      </pc:sldChg>
      <pc:sldChg chg="del">
        <pc:chgData name="INOUBLI, Adrien" userId="0e6aa6c1-fcab-45d7-9746-b9e718d8a109" providerId="ADAL" clId="{2983B8F8-A97C-45C4-B927-E6EE8BE4ABEC}" dt="2022-07-25T05:40:19.068" v="1543" actId="47"/>
        <pc:sldMkLst>
          <pc:docMk/>
          <pc:sldMk cId="769725486" sldId="265"/>
        </pc:sldMkLst>
      </pc:sldChg>
      <pc:sldChg chg="delSp modSp mod modClrScheme chgLayout">
        <pc:chgData name="INOUBLI, Adrien" userId="0e6aa6c1-fcab-45d7-9746-b9e718d8a109" providerId="ADAL" clId="{2983B8F8-A97C-45C4-B927-E6EE8BE4ABEC}" dt="2022-07-25T06:01:49.157" v="2414" actId="113"/>
        <pc:sldMkLst>
          <pc:docMk/>
          <pc:sldMk cId="1129071801" sldId="266"/>
        </pc:sldMkLst>
        <pc:spChg chg="mod ord">
          <ac:chgData name="INOUBLI, Adrien" userId="0e6aa6c1-fcab-45d7-9746-b9e718d8a109" providerId="ADAL" clId="{2983B8F8-A97C-45C4-B927-E6EE8BE4ABEC}" dt="2022-07-25T05:46:52.097" v="1574" actId="700"/>
          <ac:spMkLst>
            <pc:docMk/>
            <pc:sldMk cId="1129071801" sldId="266"/>
            <ac:spMk id="2" creationId="{D8DAF6A1-0FCA-4892-8BCC-2BF3D42894F7}"/>
          </ac:spMkLst>
        </pc:spChg>
        <pc:spChg chg="mod ord">
          <ac:chgData name="INOUBLI, Adrien" userId="0e6aa6c1-fcab-45d7-9746-b9e718d8a109" providerId="ADAL" clId="{2983B8F8-A97C-45C4-B927-E6EE8BE4ABEC}" dt="2022-07-25T06:01:49.157" v="2414" actId="113"/>
          <ac:spMkLst>
            <pc:docMk/>
            <pc:sldMk cId="1129071801" sldId="266"/>
            <ac:spMk id="3" creationId="{D22BA4BE-060E-4A6C-B3FC-80F7F045331C}"/>
          </ac:spMkLst>
        </pc:spChg>
        <pc:spChg chg="mod ord">
          <ac:chgData name="INOUBLI, Adrien" userId="0e6aa6c1-fcab-45d7-9746-b9e718d8a109" providerId="ADAL" clId="{2983B8F8-A97C-45C4-B927-E6EE8BE4ABEC}" dt="2022-07-25T05:46:52.097" v="1574" actId="700"/>
          <ac:spMkLst>
            <pc:docMk/>
            <pc:sldMk cId="1129071801" sldId="266"/>
            <ac:spMk id="4" creationId="{28D5F2D6-F277-4621-B06C-28EDD0664770}"/>
          </ac:spMkLst>
        </pc:spChg>
        <pc:spChg chg="mod ord">
          <ac:chgData name="INOUBLI, Adrien" userId="0e6aa6c1-fcab-45d7-9746-b9e718d8a109" providerId="ADAL" clId="{2983B8F8-A97C-45C4-B927-E6EE8BE4ABEC}" dt="2022-07-25T05:46:52.097" v="1574" actId="700"/>
          <ac:spMkLst>
            <pc:docMk/>
            <pc:sldMk cId="1129071801" sldId="266"/>
            <ac:spMk id="5" creationId="{9971A7E1-7E45-4893-804D-21CB25F92BBF}"/>
          </ac:spMkLst>
        </pc:spChg>
        <pc:spChg chg="del mod ord">
          <ac:chgData name="INOUBLI, Adrien" userId="0e6aa6c1-fcab-45d7-9746-b9e718d8a109" providerId="ADAL" clId="{2983B8F8-A97C-45C4-B927-E6EE8BE4ABEC}" dt="2022-07-25T05:46:54.506" v="1576" actId="478"/>
          <ac:spMkLst>
            <pc:docMk/>
            <pc:sldMk cId="1129071801" sldId="266"/>
            <ac:spMk id="6" creationId="{08981A79-F2A0-489D-96F2-B18920229C14}"/>
          </ac:spMkLst>
        </pc:spChg>
      </pc:sldChg>
      <pc:sldChg chg="del">
        <pc:chgData name="INOUBLI, Adrien" userId="0e6aa6c1-fcab-45d7-9746-b9e718d8a109" providerId="ADAL" clId="{2983B8F8-A97C-45C4-B927-E6EE8BE4ABEC}" dt="2022-07-25T04:35:51.470" v="146" actId="47"/>
        <pc:sldMkLst>
          <pc:docMk/>
          <pc:sldMk cId="830282268" sldId="269"/>
        </pc:sldMkLst>
      </pc:sldChg>
      <pc:sldChg chg="del">
        <pc:chgData name="INOUBLI, Adrien" userId="0e6aa6c1-fcab-45d7-9746-b9e718d8a109" providerId="ADAL" clId="{2983B8F8-A97C-45C4-B927-E6EE8BE4ABEC}" dt="2022-07-25T05:40:19.068" v="1543" actId="47"/>
        <pc:sldMkLst>
          <pc:docMk/>
          <pc:sldMk cId="3507879245" sldId="271"/>
        </pc:sldMkLst>
      </pc:sldChg>
      <pc:sldChg chg="del">
        <pc:chgData name="INOUBLI, Adrien" userId="0e6aa6c1-fcab-45d7-9746-b9e718d8a109" providerId="ADAL" clId="{2983B8F8-A97C-45C4-B927-E6EE8BE4ABEC}" dt="2022-07-25T05:40:19.068" v="1543" actId="47"/>
        <pc:sldMkLst>
          <pc:docMk/>
          <pc:sldMk cId="2560825879" sldId="272"/>
        </pc:sldMkLst>
      </pc:sldChg>
      <pc:sldChg chg="addSp delSp modSp mod">
        <pc:chgData name="INOUBLI, Adrien" userId="0e6aa6c1-fcab-45d7-9746-b9e718d8a109" providerId="ADAL" clId="{2983B8F8-A97C-45C4-B927-E6EE8BE4ABEC}" dt="2022-07-25T04:38:56.270" v="173" actId="1076"/>
        <pc:sldMkLst>
          <pc:docMk/>
          <pc:sldMk cId="301315306" sldId="273"/>
        </pc:sldMkLst>
        <pc:spChg chg="mod">
          <ac:chgData name="INOUBLI, Adrien" userId="0e6aa6c1-fcab-45d7-9746-b9e718d8a109" providerId="ADAL" clId="{2983B8F8-A97C-45C4-B927-E6EE8BE4ABEC}" dt="2022-07-25T04:36:52.716" v="153" actId="20577"/>
          <ac:spMkLst>
            <pc:docMk/>
            <pc:sldMk cId="301315306" sldId="273"/>
            <ac:spMk id="2" creationId="{950961C2-116E-4490-823A-485593AE06AB}"/>
          </ac:spMkLst>
        </pc:spChg>
        <pc:spChg chg="mod">
          <ac:chgData name="INOUBLI, Adrien" userId="0e6aa6c1-fcab-45d7-9746-b9e718d8a109" providerId="ADAL" clId="{2983B8F8-A97C-45C4-B927-E6EE8BE4ABEC}" dt="2022-07-25T04:38:27.790" v="161" actId="20577"/>
          <ac:spMkLst>
            <pc:docMk/>
            <pc:sldMk cId="301315306" sldId="273"/>
            <ac:spMk id="3" creationId="{FAAB004D-0A33-4A34-B440-AB703F28F2F2}"/>
          </ac:spMkLst>
        </pc:spChg>
        <pc:spChg chg="del">
          <ac:chgData name="INOUBLI, Adrien" userId="0e6aa6c1-fcab-45d7-9746-b9e718d8a109" providerId="ADAL" clId="{2983B8F8-A97C-45C4-B927-E6EE8BE4ABEC}" dt="2022-07-25T04:38:21.622" v="154" actId="478"/>
          <ac:spMkLst>
            <pc:docMk/>
            <pc:sldMk cId="301315306" sldId="273"/>
            <ac:spMk id="6" creationId="{38A635B1-2761-4DD1-B44F-50E254800D37}"/>
          </ac:spMkLst>
        </pc:spChg>
        <pc:picChg chg="add mod">
          <ac:chgData name="INOUBLI, Adrien" userId="0e6aa6c1-fcab-45d7-9746-b9e718d8a109" providerId="ADAL" clId="{2983B8F8-A97C-45C4-B927-E6EE8BE4ABEC}" dt="2022-07-25T04:38:56.270" v="173" actId="1076"/>
          <ac:picMkLst>
            <pc:docMk/>
            <pc:sldMk cId="301315306" sldId="273"/>
            <ac:picMk id="8" creationId="{ED6459D9-2690-478C-8200-85BB20D774D8}"/>
          </ac:picMkLst>
        </pc:picChg>
      </pc:sldChg>
      <pc:sldChg chg="del">
        <pc:chgData name="INOUBLI, Adrien" userId="0e6aa6c1-fcab-45d7-9746-b9e718d8a109" providerId="ADAL" clId="{2983B8F8-A97C-45C4-B927-E6EE8BE4ABEC}" dt="2022-07-25T05:40:19.068" v="1543" actId="47"/>
        <pc:sldMkLst>
          <pc:docMk/>
          <pc:sldMk cId="1090315933" sldId="274"/>
        </pc:sldMkLst>
      </pc:sldChg>
      <pc:sldChg chg="del">
        <pc:chgData name="INOUBLI, Adrien" userId="0e6aa6c1-fcab-45d7-9746-b9e718d8a109" providerId="ADAL" clId="{2983B8F8-A97C-45C4-B927-E6EE8BE4ABEC}" dt="2022-07-25T05:40:19.068" v="1543" actId="47"/>
        <pc:sldMkLst>
          <pc:docMk/>
          <pc:sldMk cId="553404466" sldId="275"/>
        </pc:sldMkLst>
      </pc:sldChg>
      <pc:sldChg chg="del">
        <pc:chgData name="INOUBLI, Adrien" userId="0e6aa6c1-fcab-45d7-9746-b9e718d8a109" providerId="ADAL" clId="{2983B8F8-A97C-45C4-B927-E6EE8BE4ABEC}" dt="2022-07-25T05:40:19.068" v="1543" actId="47"/>
        <pc:sldMkLst>
          <pc:docMk/>
          <pc:sldMk cId="682284503" sldId="276"/>
        </pc:sldMkLst>
      </pc:sldChg>
      <pc:sldChg chg="del">
        <pc:chgData name="INOUBLI, Adrien" userId="0e6aa6c1-fcab-45d7-9746-b9e718d8a109" providerId="ADAL" clId="{2983B8F8-A97C-45C4-B927-E6EE8BE4ABEC}" dt="2022-07-25T05:40:19.068" v="1543" actId="47"/>
        <pc:sldMkLst>
          <pc:docMk/>
          <pc:sldMk cId="3992164982" sldId="277"/>
        </pc:sldMkLst>
      </pc:sldChg>
      <pc:sldChg chg="del">
        <pc:chgData name="INOUBLI, Adrien" userId="0e6aa6c1-fcab-45d7-9746-b9e718d8a109" providerId="ADAL" clId="{2983B8F8-A97C-45C4-B927-E6EE8BE4ABEC}" dt="2022-07-25T05:40:19.068" v="1543" actId="47"/>
        <pc:sldMkLst>
          <pc:docMk/>
          <pc:sldMk cId="382302169" sldId="278"/>
        </pc:sldMkLst>
      </pc:sldChg>
      <pc:sldChg chg="del">
        <pc:chgData name="INOUBLI, Adrien" userId="0e6aa6c1-fcab-45d7-9746-b9e718d8a109" providerId="ADAL" clId="{2983B8F8-A97C-45C4-B927-E6EE8BE4ABEC}" dt="2022-07-25T05:40:19.068" v="1543" actId="47"/>
        <pc:sldMkLst>
          <pc:docMk/>
          <pc:sldMk cId="3442321139" sldId="279"/>
        </pc:sldMkLst>
      </pc:sldChg>
      <pc:sldChg chg="del">
        <pc:chgData name="INOUBLI, Adrien" userId="0e6aa6c1-fcab-45d7-9746-b9e718d8a109" providerId="ADAL" clId="{2983B8F8-A97C-45C4-B927-E6EE8BE4ABEC}" dt="2022-07-25T05:40:19.068" v="1543" actId="47"/>
        <pc:sldMkLst>
          <pc:docMk/>
          <pc:sldMk cId="3510471961" sldId="280"/>
        </pc:sldMkLst>
      </pc:sldChg>
      <pc:sldChg chg="del">
        <pc:chgData name="INOUBLI, Adrien" userId="0e6aa6c1-fcab-45d7-9746-b9e718d8a109" providerId="ADAL" clId="{2983B8F8-A97C-45C4-B927-E6EE8BE4ABEC}" dt="2022-07-25T05:40:19.068" v="1543" actId="47"/>
        <pc:sldMkLst>
          <pc:docMk/>
          <pc:sldMk cId="1313854723" sldId="281"/>
        </pc:sldMkLst>
      </pc:sldChg>
      <pc:sldChg chg="del">
        <pc:chgData name="INOUBLI, Adrien" userId="0e6aa6c1-fcab-45d7-9746-b9e718d8a109" providerId="ADAL" clId="{2983B8F8-A97C-45C4-B927-E6EE8BE4ABEC}" dt="2022-07-25T05:40:19.068" v="1543" actId="47"/>
        <pc:sldMkLst>
          <pc:docMk/>
          <pc:sldMk cId="1886050992" sldId="282"/>
        </pc:sldMkLst>
      </pc:sldChg>
      <pc:sldChg chg="del">
        <pc:chgData name="INOUBLI, Adrien" userId="0e6aa6c1-fcab-45d7-9746-b9e718d8a109" providerId="ADAL" clId="{2983B8F8-A97C-45C4-B927-E6EE8BE4ABEC}" dt="2022-07-25T05:40:19.068" v="1543" actId="47"/>
        <pc:sldMkLst>
          <pc:docMk/>
          <pc:sldMk cId="793345127" sldId="283"/>
        </pc:sldMkLst>
      </pc:sldChg>
      <pc:sldChg chg="del">
        <pc:chgData name="INOUBLI, Adrien" userId="0e6aa6c1-fcab-45d7-9746-b9e718d8a109" providerId="ADAL" clId="{2983B8F8-A97C-45C4-B927-E6EE8BE4ABEC}" dt="2022-07-25T05:40:19.068" v="1543" actId="47"/>
        <pc:sldMkLst>
          <pc:docMk/>
          <pc:sldMk cId="2669002210" sldId="284"/>
        </pc:sldMkLst>
      </pc:sldChg>
      <pc:sldChg chg="del">
        <pc:chgData name="INOUBLI, Adrien" userId="0e6aa6c1-fcab-45d7-9746-b9e718d8a109" providerId="ADAL" clId="{2983B8F8-A97C-45C4-B927-E6EE8BE4ABEC}" dt="2022-07-25T05:40:19.068" v="1543" actId="47"/>
        <pc:sldMkLst>
          <pc:docMk/>
          <pc:sldMk cId="60770305" sldId="285"/>
        </pc:sldMkLst>
      </pc:sldChg>
      <pc:sldChg chg="del">
        <pc:chgData name="INOUBLI, Adrien" userId="0e6aa6c1-fcab-45d7-9746-b9e718d8a109" providerId="ADAL" clId="{2983B8F8-A97C-45C4-B927-E6EE8BE4ABEC}" dt="2022-07-25T05:40:19.068" v="1543" actId="47"/>
        <pc:sldMkLst>
          <pc:docMk/>
          <pc:sldMk cId="2551543715" sldId="286"/>
        </pc:sldMkLst>
      </pc:sldChg>
      <pc:sldChg chg="add del">
        <pc:chgData name="INOUBLI, Adrien" userId="0e6aa6c1-fcab-45d7-9746-b9e718d8a109" providerId="ADAL" clId="{2983B8F8-A97C-45C4-B927-E6EE8BE4ABEC}" dt="2022-07-25T04:35:51.470" v="146" actId="47"/>
        <pc:sldMkLst>
          <pc:docMk/>
          <pc:sldMk cId="3365825755" sldId="287"/>
        </pc:sldMkLst>
      </pc:sldChg>
      <pc:sldChg chg="modSp add mod">
        <pc:chgData name="INOUBLI, Adrien" userId="0e6aa6c1-fcab-45d7-9746-b9e718d8a109" providerId="ADAL" clId="{2983B8F8-A97C-45C4-B927-E6EE8BE4ABEC}" dt="2022-07-25T04:35:25.820" v="145"/>
        <pc:sldMkLst>
          <pc:docMk/>
          <pc:sldMk cId="437121081" sldId="288"/>
        </pc:sldMkLst>
        <pc:spChg chg="mod">
          <ac:chgData name="INOUBLI, Adrien" userId="0e6aa6c1-fcab-45d7-9746-b9e718d8a109" providerId="ADAL" clId="{2983B8F8-A97C-45C4-B927-E6EE8BE4ABEC}" dt="2022-07-25T04:35:25.820" v="145"/>
          <ac:spMkLst>
            <pc:docMk/>
            <pc:sldMk cId="437121081" sldId="288"/>
            <ac:spMk id="2" creationId="{60C46F1E-692F-40F1-A10D-B8E1949CC071}"/>
          </ac:spMkLst>
        </pc:spChg>
        <pc:spChg chg="mod">
          <ac:chgData name="INOUBLI, Adrien" userId="0e6aa6c1-fcab-45d7-9746-b9e718d8a109" providerId="ADAL" clId="{2983B8F8-A97C-45C4-B927-E6EE8BE4ABEC}" dt="2022-07-25T04:34:55.952" v="144" actId="27636"/>
          <ac:spMkLst>
            <pc:docMk/>
            <pc:sldMk cId="437121081" sldId="288"/>
            <ac:spMk id="3" creationId="{E60FA740-C280-40F2-B804-08842298C94C}"/>
          </ac:spMkLst>
        </pc:spChg>
      </pc:sldChg>
      <pc:sldChg chg="delSp modSp add mod chgLayout">
        <pc:chgData name="INOUBLI, Adrien" userId="0e6aa6c1-fcab-45d7-9746-b9e718d8a109" providerId="ADAL" clId="{2983B8F8-A97C-45C4-B927-E6EE8BE4ABEC}" dt="2022-07-25T04:52:29.295" v="539" actId="20577"/>
        <pc:sldMkLst>
          <pc:docMk/>
          <pc:sldMk cId="2681619233" sldId="289"/>
        </pc:sldMkLst>
        <pc:spChg chg="mod ord">
          <ac:chgData name="INOUBLI, Adrien" userId="0e6aa6c1-fcab-45d7-9746-b9e718d8a109" providerId="ADAL" clId="{2983B8F8-A97C-45C4-B927-E6EE8BE4ABEC}" dt="2022-07-25T04:39:39.898" v="182" actId="700"/>
          <ac:spMkLst>
            <pc:docMk/>
            <pc:sldMk cId="2681619233" sldId="289"/>
            <ac:spMk id="2" creationId="{950961C2-116E-4490-823A-485593AE06AB}"/>
          </ac:spMkLst>
        </pc:spChg>
        <pc:spChg chg="mod ord">
          <ac:chgData name="INOUBLI, Adrien" userId="0e6aa6c1-fcab-45d7-9746-b9e718d8a109" providerId="ADAL" clId="{2983B8F8-A97C-45C4-B927-E6EE8BE4ABEC}" dt="2022-07-25T04:52:29.295" v="539" actId="20577"/>
          <ac:spMkLst>
            <pc:docMk/>
            <pc:sldMk cId="2681619233" sldId="289"/>
            <ac:spMk id="3" creationId="{FAAB004D-0A33-4A34-B440-AB703F28F2F2}"/>
          </ac:spMkLst>
        </pc:spChg>
        <pc:spChg chg="mod ord">
          <ac:chgData name="INOUBLI, Adrien" userId="0e6aa6c1-fcab-45d7-9746-b9e718d8a109" providerId="ADAL" clId="{2983B8F8-A97C-45C4-B927-E6EE8BE4ABEC}" dt="2022-07-25T04:39:39.898" v="182" actId="700"/>
          <ac:spMkLst>
            <pc:docMk/>
            <pc:sldMk cId="2681619233" sldId="289"/>
            <ac:spMk id="4" creationId="{93135C28-5E05-4098-B9CD-5D221CA13F1C}"/>
          </ac:spMkLst>
        </pc:spChg>
        <pc:spChg chg="mod ord">
          <ac:chgData name="INOUBLI, Adrien" userId="0e6aa6c1-fcab-45d7-9746-b9e718d8a109" providerId="ADAL" clId="{2983B8F8-A97C-45C4-B927-E6EE8BE4ABEC}" dt="2022-07-25T04:39:39.898" v="182" actId="700"/>
          <ac:spMkLst>
            <pc:docMk/>
            <pc:sldMk cId="2681619233" sldId="289"/>
            <ac:spMk id="5" creationId="{CD26C288-A20B-42F9-BD02-E5AFB969413E}"/>
          </ac:spMkLst>
        </pc:spChg>
        <pc:picChg chg="del">
          <ac:chgData name="INOUBLI, Adrien" userId="0e6aa6c1-fcab-45d7-9746-b9e718d8a109" providerId="ADAL" clId="{2983B8F8-A97C-45C4-B927-E6EE8BE4ABEC}" dt="2022-07-25T04:39:07.135" v="175" actId="478"/>
          <ac:picMkLst>
            <pc:docMk/>
            <pc:sldMk cId="2681619233" sldId="289"/>
            <ac:picMk id="8" creationId="{ED6459D9-2690-478C-8200-85BB20D774D8}"/>
          </ac:picMkLst>
        </pc:picChg>
      </pc:sldChg>
      <pc:sldChg chg="delSp modSp add mod">
        <pc:chgData name="INOUBLI, Adrien" userId="0e6aa6c1-fcab-45d7-9746-b9e718d8a109" providerId="ADAL" clId="{2983B8F8-A97C-45C4-B927-E6EE8BE4ABEC}" dt="2022-07-25T04:49:19.065" v="500" actId="6549"/>
        <pc:sldMkLst>
          <pc:docMk/>
          <pc:sldMk cId="4067533078" sldId="290"/>
        </pc:sldMkLst>
        <pc:spChg chg="mod">
          <ac:chgData name="INOUBLI, Adrien" userId="0e6aa6c1-fcab-45d7-9746-b9e718d8a109" providerId="ADAL" clId="{2983B8F8-A97C-45C4-B927-E6EE8BE4ABEC}" dt="2022-07-25T04:47:20.037" v="471" actId="6549"/>
          <ac:spMkLst>
            <pc:docMk/>
            <pc:sldMk cId="4067533078" sldId="290"/>
            <ac:spMk id="2" creationId="{950961C2-116E-4490-823A-485593AE06AB}"/>
          </ac:spMkLst>
        </pc:spChg>
        <pc:spChg chg="mod">
          <ac:chgData name="INOUBLI, Adrien" userId="0e6aa6c1-fcab-45d7-9746-b9e718d8a109" providerId="ADAL" clId="{2983B8F8-A97C-45C4-B927-E6EE8BE4ABEC}" dt="2022-07-25T04:49:19.065" v="500" actId="6549"/>
          <ac:spMkLst>
            <pc:docMk/>
            <pc:sldMk cId="4067533078" sldId="290"/>
            <ac:spMk id="3" creationId="{FAAB004D-0A33-4A34-B440-AB703F28F2F2}"/>
          </ac:spMkLst>
        </pc:spChg>
        <pc:picChg chg="del">
          <ac:chgData name="INOUBLI, Adrien" userId="0e6aa6c1-fcab-45d7-9746-b9e718d8a109" providerId="ADAL" clId="{2983B8F8-A97C-45C4-B927-E6EE8BE4ABEC}" dt="2022-07-25T04:45:41.880" v="465" actId="478"/>
          <ac:picMkLst>
            <pc:docMk/>
            <pc:sldMk cId="4067533078" sldId="290"/>
            <ac:picMk id="8" creationId="{ED6459D9-2690-478C-8200-85BB20D774D8}"/>
          </ac:picMkLst>
        </pc:picChg>
      </pc:sldChg>
      <pc:sldChg chg="modSp add mod">
        <pc:chgData name="INOUBLI, Adrien" userId="0e6aa6c1-fcab-45d7-9746-b9e718d8a109" providerId="ADAL" clId="{2983B8F8-A97C-45C4-B927-E6EE8BE4ABEC}" dt="2022-07-25T04:50:28.864" v="514" actId="13926"/>
        <pc:sldMkLst>
          <pc:docMk/>
          <pc:sldMk cId="3399811456" sldId="291"/>
        </pc:sldMkLst>
        <pc:spChg chg="mod">
          <ac:chgData name="INOUBLI, Adrien" userId="0e6aa6c1-fcab-45d7-9746-b9e718d8a109" providerId="ADAL" clId="{2983B8F8-A97C-45C4-B927-E6EE8BE4ABEC}" dt="2022-07-25T04:50:28.864" v="514" actId="13926"/>
          <ac:spMkLst>
            <pc:docMk/>
            <pc:sldMk cId="3399811456" sldId="291"/>
            <ac:spMk id="3" creationId="{FAAB004D-0A33-4A34-B440-AB703F28F2F2}"/>
          </ac:spMkLst>
        </pc:spChg>
      </pc:sldChg>
      <pc:sldChg chg="add">
        <pc:chgData name="INOUBLI, Adrien" userId="0e6aa6c1-fcab-45d7-9746-b9e718d8a109" providerId="ADAL" clId="{2983B8F8-A97C-45C4-B927-E6EE8BE4ABEC}" dt="2022-07-25T04:50:35.165" v="515"/>
        <pc:sldMkLst>
          <pc:docMk/>
          <pc:sldMk cId="1317468573" sldId="292"/>
        </pc:sldMkLst>
      </pc:sldChg>
      <pc:sldChg chg="modSp add mod">
        <pc:chgData name="INOUBLI, Adrien" userId="0e6aa6c1-fcab-45d7-9746-b9e718d8a109" providerId="ADAL" clId="{2983B8F8-A97C-45C4-B927-E6EE8BE4ABEC}" dt="2022-07-25T04:55:39.793" v="573" actId="13926"/>
        <pc:sldMkLst>
          <pc:docMk/>
          <pc:sldMk cId="2911382604" sldId="293"/>
        </pc:sldMkLst>
        <pc:spChg chg="mod">
          <ac:chgData name="INOUBLI, Adrien" userId="0e6aa6c1-fcab-45d7-9746-b9e718d8a109" providerId="ADAL" clId="{2983B8F8-A97C-45C4-B927-E6EE8BE4ABEC}" dt="2022-07-25T04:55:39.793" v="573" actId="13926"/>
          <ac:spMkLst>
            <pc:docMk/>
            <pc:sldMk cId="2911382604" sldId="293"/>
            <ac:spMk id="3" creationId="{FAAB004D-0A33-4A34-B440-AB703F28F2F2}"/>
          </ac:spMkLst>
        </pc:spChg>
      </pc:sldChg>
      <pc:sldChg chg="addSp delSp modSp add mod">
        <pc:chgData name="INOUBLI, Adrien" userId="0e6aa6c1-fcab-45d7-9746-b9e718d8a109" providerId="ADAL" clId="{2983B8F8-A97C-45C4-B927-E6EE8BE4ABEC}" dt="2022-07-25T04:58:47.652" v="618" actId="13926"/>
        <pc:sldMkLst>
          <pc:docMk/>
          <pc:sldMk cId="2093656978" sldId="294"/>
        </pc:sldMkLst>
        <pc:spChg chg="add del mod">
          <ac:chgData name="INOUBLI, Adrien" userId="0e6aa6c1-fcab-45d7-9746-b9e718d8a109" providerId="ADAL" clId="{2983B8F8-A97C-45C4-B927-E6EE8BE4ABEC}" dt="2022-07-25T04:58:47.652" v="618" actId="13926"/>
          <ac:spMkLst>
            <pc:docMk/>
            <pc:sldMk cId="2093656978" sldId="294"/>
            <ac:spMk id="3" creationId="{FAAB004D-0A33-4A34-B440-AB703F28F2F2}"/>
          </ac:spMkLst>
        </pc:spChg>
        <pc:spChg chg="add del">
          <ac:chgData name="INOUBLI, Adrien" userId="0e6aa6c1-fcab-45d7-9746-b9e718d8a109" providerId="ADAL" clId="{2983B8F8-A97C-45C4-B927-E6EE8BE4ABEC}" dt="2022-07-25T04:56:23.710" v="576"/>
          <ac:spMkLst>
            <pc:docMk/>
            <pc:sldMk cId="2093656978" sldId="294"/>
            <ac:spMk id="6" creationId="{1674C6FE-5AFD-4B23-8B9B-1957D3C541A9}"/>
          </ac:spMkLst>
        </pc:spChg>
        <pc:spChg chg="add del">
          <ac:chgData name="INOUBLI, Adrien" userId="0e6aa6c1-fcab-45d7-9746-b9e718d8a109" providerId="ADAL" clId="{2983B8F8-A97C-45C4-B927-E6EE8BE4ABEC}" dt="2022-07-25T04:56:29.209" v="578"/>
          <ac:spMkLst>
            <pc:docMk/>
            <pc:sldMk cId="2093656978" sldId="294"/>
            <ac:spMk id="7" creationId="{BED7C86B-7B84-47A6-B120-9A09F1C04E2D}"/>
          </ac:spMkLst>
        </pc:spChg>
        <pc:spChg chg="add del mod">
          <ac:chgData name="INOUBLI, Adrien" userId="0e6aa6c1-fcab-45d7-9746-b9e718d8a109" providerId="ADAL" clId="{2983B8F8-A97C-45C4-B927-E6EE8BE4ABEC}" dt="2022-07-25T04:56:34.358" v="581"/>
          <ac:spMkLst>
            <pc:docMk/>
            <pc:sldMk cId="2093656978" sldId="294"/>
            <ac:spMk id="8" creationId="{039B7643-71F6-483B-9DDC-423AEE603618}"/>
          </ac:spMkLst>
        </pc:spChg>
        <pc:spChg chg="add del mod">
          <ac:chgData name="INOUBLI, Adrien" userId="0e6aa6c1-fcab-45d7-9746-b9e718d8a109" providerId="ADAL" clId="{2983B8F8-A97C-45C4-B927-E6EE8BE4ABEC}" dt="2022-07-25T04:56:38.877" v="583"/>
          <ac:spMkLst>
            <pc:docMk/>
            <pc:sldMk cId="2093656978" sldId="294"/>
            <ac:spMk id="9" creationId="{5C6AF051-FE7B-4803-ACF6-008730B6788F}"/>
          </ac:spMkLst>
        </pc:spChg>
        <pc:spChg chg="add del mod">
          <ac:chgData name="INOUBLI, Adrien" userId="0e6aa6c1-fcab-45d7-9746-b9e718d8a109" providerId="ADAL" clId="{2983B8F8-A97C-45C4-B927-E6EE8BE4ABEC}" dt="2022-07-25T04:56:51.268" v="591"/>
          <ac:spMkLst>
            <pc:docMk/>
            <pc:sldMk cId="2093656978" sldId="294"/>
            <ac:spMk id="10" creationId="{DC1261CF-B60C-4B38-A800-B7390BA33A4E}"/>
          </ac:spMkLst>
        </pc:spChg>
      </pc:sldChg>
      <pc:sldChg chg="modSp add mod">
        <pc:chgData name="INOUBLI, Adrien" userId="0e6aa6c1-fcab-45d7-9746-b9e718d8a109" providerId="ADAL" clId="{2983B8F8-A97C-45C4-B927-E6EE8BE4ABEC}" dt="2022-07-25T04:59:34.252" v="621" actId="13926"/>
        <pc:sldMkLst>
          <pc:docMk/>
          <pc:sldMk cId="890314003" sldId="295"/>
        </pc:sldMkLst>
        <pc:spChg chg="mod">
          <ac:chgData name="INOUBLI, Adrien" userId="0e6aa6c1-fcab-45d7-9746-b9e718d8a109" providerId="ADAL" clId="{2983B8F8-A97C-45C4-B927-E6EE8BE4ABEC}" dt="2022-07-25T04:59:34.252" v="621" actId="13926"/>
          <ac:spMkLst>
            <pc:docMk/>
            <pc:sldMk cId="890314003" sldId="295"/>
            <ac:spMk id="3" creationId="{FAAB004D-0A33-4A34-B440-AB703F28F2F2}"/>
          </ac:spMkLst>
        </pc:spChg>
      </pc:sldChg>
      <pc:sldChg chg="modSp add mod">
        <pc:chgData name="INOUBLI, Adrien" userId="0e6aa6c1-fcab-45d7-9746-b9e718d8a109" providerId="ADAL" clId="{2983B8F8-A97C-45C4-B927-E6EE8BE4ABEC}" dt="2022-07-25T05:01:54.842" v="638" actId="13926"/>
        <pc:sldMkLst>
          <pc:docMk/>
          <pc:sldMk cId="3535223589" sldId="296"/>
        </pc:sldMkLst>
        <pc:spChg chg="mod">
          <ac:chgData name="INOUBLI, Adrien" userId="0e6aa6c1-fcab-45d7-9746-b9e718d8a109" providerId="ADAL" clId="{2983B8F8-A97C-45C4-B927-E6EE8BE4ABEC}" dt="2022-07-25T05:01:54.842" v="638" actId="13926"/>
          <ac:spMkLst>
            <pc:docMk/>
            <pc:sldMk cId="3535223589" sldId="296"/>
            <ac:spMk id="3" creationId="{FAAB004D-0A33-4A34-B440-AB703F28F2F2}"/>
          </ac:spMkLst>
        </pc:spChg>
      </pc:sldChg>
      <pc:sldChg chg="modSp add mod">
        <pc:chgData name="INOUBLI, Adrien" userId="0e6aa6c1-fcab-45d7-9746-b9e718d8a109" providerId="ADAL" clId="{2983B8F8-A97C-45C4-B927-E6EE8BE4ABEC}" dt="2022-07-25T05:02:48.716" v="655" actId="13926"/>
        <pc:sldMkLst>
          <pc:docMk/>
          <pc:sldMk cId="1246457060" sldId="297"/>
        </pc:sldMkLst>
        <pc:spChg chg="mod">
          <ac:chgData name="INOUBLI, Adrien" userId="0e6aa6c1-fcab-45d7-9746-b9e718d8a109" providerId="ADAL" clId="{2983B8F8-A97C-45C4-B927-E6EE8BE4ABEC}" dt="2022-07-25T05:02:48.716" v="655" actId="13926"/>
          <ac:spMkLst>
            <pc:docMk/>
            <pc:sldMk cId="1246457060" sldId="297"/>
            <ac:spMk id="3" creationId="{FAAB004D-0A33-4A34-B440-AB703F28F2F2}"/>
          </ac:spMkLst>
        </pc:spChg>
      </pc:sldChg>
      <pc:sldChg chg="modSp add mod">
        <pc:chgData name="INOUBLI, Adrien" userId="0e6aa6c1-fcab-45d7-9746-b9e718d8a109" providerId="ADAL" clId="{2983B8F8-A97C-45C4-B927-E6EE8BE4ABEC}" dt="2022-07-25T05:07:42.339" v="696" actId="13926"/>
        <pc:sldMkLst>
          <pc:docMk/>
          <pc:sldMk cId="3495763469" sldId="298"/>
        </pc:sldMkLst>
        <pc:spChg chg="mod">
          <ac:chgData name="INOUBLI, Adrien" userId="0e6aa6c1-fcab-45d7-9746-b9e718d8a109" providerId="ADAL" clId="{2983B8F8-A97C-45C4-B927-E6EE8BE4ABEC}" dt="2022-07-25T05:07:42.339" v="696" actId="13926"/>
          <ac:spMkLst>
            <pc:docMk/>
            <pc:sldMk cId="3495763469" sldId="298"/>
            <ac:spMk id="3" creationId="{FAAB004D-0A33-4A34-B440-AB703F28F2F2}"/>
          </ac:spMkLst>
        </pc:spChg>
      </pc:sldChg>
      <pc:sldChg chg="modSp add mod ord">
        <pc:chgData name="INOUBLI, Adrien" userId="0e6aa6c1-fcab-45d7-9746-b9e718d8a109" providerId="ADAL" clId="{2983B8F8-A97C-45C4-B927-E6EE8BE4ABEC}" dt="2022-07-25T05:06:59.668" v="686"/>
        <pc:sldMkLst>
          <pc:docMk/>
          <pc:sldMk cId="321431317" sldId="299"/>
        </pc:sldMkLst>
        <pc:spChg chg="mod">
          <ac:chgData name="INOUBLI, Adrien" userId="0e6aa6c1-fcab-45d7-9746-b9e718d8a109" providerId="ADAL" clId="{2983B8F8-A97C-45C4-B927-E6EE8BE4ABEC}" dt="2022-07-25T05:06:54.558" v="684" actId="403"/>
          <ac:spMkLst>
            <pc:docMk/>
            <pc:sldMk cId="321431317" sldId="299"/>
            <ac:spMk id="3" creationId="{FAAB004D-0A33-4A34-B440-AB703F28F2F2}"/>
          </ac:spMkLst>
        </pc:spChg>
      </pc:sldChg>
      <pc:sldChg chg="modSp add mod">
        <pc:chgData name="INOUBLI, Adrien" userId="0e6aa6c1-fcab-45d7-9746-b9e718d8a109" providerId="ADAL" clId="{2983B8F8-A97C-45C4-B927-E6EE8BE4ABEC}" dt="2022-07-25T05:08:42.993" v="710" actId="13926"/>
        <pc:sldMkLst>
          <pc:docMk/>
          <pc:sldMk cId="3900568675" sldId="300"/>
        </pc:sldMkLst>
        <pc:spChg chg="mod">
          <ac:chgData name="INOUBLI, Adrien" userId="0e6aa6c1-fcab-45d7-9746-b9e718d8a109" providerId="ADAL" clId="{2983B8F8-A97C-45C4-B927-E6EE8BE4ABEC}" dt="2022-07-25T05:08:42.993" v="710" actId="13926"/>
          <ac:spMkLst>
            <pc:docMk/>
            <pc:sldMk cId="3900568675" sldId="300"/>
            <ac:spMk id="3" creationId="{FAAB004D-0A33-4A34-B440-AB703F28F2F2}"/>
          </ac:spMkLst>
        </pc:spChg>
      </pc:sldChg>
      <pc:sldChg chg="modSp add mod">
        <pc:chgData name="INOUBLI, Adrien" userId="0e6aa6c1-fcab-45d7-9746-b9e718d8a109" providerId="ADAL" clId="{2983B8F8-A97C-45C4-B927-E6EE8BE4ABEC}" dt="2022-07-25T05:13:13.927" v="932" actId="20577"/>
        <pc:sldMkLst>
          <pc:docMk/>
          <pc:sldMk cId="488380886" sldId="301"/>
        </pc:sldMkLst>
        <pc:spChg chg="mod">
          <ac:chgData name="INOUBLI, Adrien" userId="0e6aa6c1-fcab-45d7-9746-b9e718d8a109" providerId="ADAL" clId="{2983B8F8-A97C-45C4-B927-E6EE8BE4ABEC}" dt="2022-07-25T05:13:13.927" v="932" actId="20577"/>
          <ac:spMkLst>
            <pc:docMk/>
            <pc:sldMk cId="488380886" sldId="301"/>
            <ac:spMk id="3" creationId="{FAAB004D-0A33-4A34-B440-AB703F28F2F2}"/>
          </ac:spMkLst>
        </pc:spChg>
      </pc:sldChg>
      <pc:sldChg chg="addSp delSp modSp add mod chgLayout">
        <pc:chgData name="INOUBLI, Adrien" userId="0e6aa6c1-fcab-45d7-9746-b9e718d8a109" providerId="ADAL" clId="{2983B8F8-A97C-45C4-B927-E6EE8BE4ABEC}" dt="2022-07-25T05:17:59.125" v="966" actId="113"/>
        <pc:sldMkLst>
          <pc:docMk/>
          <pc:sldMk cId="3663533328" sldId="302"/>
        </pc:sldMkLst>
        <pc:spChg chg="mod ord">
          <ac:chgData name="INOUBLI, Adrien" userId="0e6aa6c1-fcab-45d7-9746-b9e718d8a109" providerId="ADAL" clId="{2983B8F8-A97C-45C4-B927-E6EE8BE4ABEC}" dt="2022-07-25T05:17:43.996" v="940" actId="700"/>
          <ac:spMkLst>
            <pc:docMk/>
            <pc:sldMk cId="3663533328" sldId="302"/>
            <ac:spMk id="2" creationId="{950961C2-116E-4490-823A-485593AE06AB}"/>
          </ac:spMkLst>
        </pc:spChg>
        <pc:spChg chg="del mod">
          <ac:chgData name="INOUBLI, Adrien" userId="0e6aa6c1-fcab-45d7-9746-b9e718d8a109" providerId="ADAL" clId="{2983B8F8-A97C-45C4-B927-E6EE8BE4ABEC}" dt="2022-07-25T05:16:12.235" v="933" actId="478"/>
          <ac:spMkLst>
            <pc:docMk/>
            <pc:sldMk cId="3663533328" sldId="302"/>
            <ac:spMk id="3" creationId="{FAAB004D-0A33-4A34-B440-AB703F28F2F2}"/>
          </ac:spMkLst>
        </pc:spChg>
        <pc:spChg chg="mod ord">
          <ac:chgData name="INOUBLI, Adrien" userId="0e6aa6c1-fcab-45d7-9746-b9e718d8a109" providerId="ADAL" clId="{2983B8F8-A97C-45C4-B927-E6EE8BE4ABEC}" dt="2022-07-25T05:17:43.996" v="940" actId="700"/>
          <ac:spMkLst>
            <pc:docMk/>
            <pc:sldMk cId="3663533328" sldId="302"/>
            <ac:spMk id="4" creationId="{93135C28-5E05-4098-B9CD-5D221CA13F1C}"/>
          </ac:spMkLst>
        </pc:spChg>
        <pc:spChg chg="mod ord">
          <ac:chgData name="INOUBLI, Adrien" userId="0e6aa6c1-fcab-45d7-9746-b9e718d8a109" providerId="ADAL" clId="{2983B8F8-A97C-45C4-B927-E6EE8BE4ABEC}" dt="2022-07-25T05:17:43.996" v="940" actId="700"/>
          <ac:spMkLst>
            <pc:docMk/>
            <pc:sldMk cId="3663533328" sldId="302"/>
            <ac:spMk id="5" creationId="{CD26C288-A20B-42F9-BD02-E5AFB969413E}"/>
          </ac:spMkLst>
        </pc:spChg>
        <pc:spChg chg="add mod ord">
          <ac:chgData name="INOUBLI, Adrien" userId="0e6aa6c1-fcab-45d7-9746-b9e718d8a109" providerId="ADAL" clId="{2983B8F8-A97C-45C4-B927-E6EE8BE4ABEC}" dt="2022-07-25T05:17:59.125" v="966" actId="113"/>
          <ac:spMkLst>
            <pc:docMk/>
            <pc:sldMk cId="3663533328" sldId="302"/>
            <ac:spMk id="8" creationId="{B4CF189D-5FB8-407D-BEF6-ACA7CBB4AD4D}"/>
          </ac:spMkLst>
        </pc:spChg>
        <pc:picChg chg="add mod modCrop">
          <ac:chgData name="INOUBLI, Adrien" userId="0e6aa6c1-fcab-45d7-9746-b9e718d8a109" providerId="ADAL" clId="{2983B8F8-A97C-45C4-B927-E6EE8BE4ABEC}" dt="2022-07-25T05:16:49.023" v="936" actId="14100"/>
          <ac:picMkLst>
            <pc:docMk/>
            <pc:sldMk cId="3663533328" sldId="302"/>
            <ac:picMk id="7" creationId="{296A7B00-C562-4BBE-BA7A-025D72D466CD}"/>
          </ac:picMkLst>
        </pc:picChg>
      </pc:sldChg>
      <pc:sldChg chg="addSp delSp add del mod">
        <pc:chgData name="INOUBLI, Adrien" userId="0e6aa6c1-fcab-45d7-9746-b9e718d8a109" providerId="ADAL" clId="{2983B8F8-A97C-45C4-B927-E6EE8BE4ABEC}" dt="2022-07-25T05:19:17.987" v="1042" actId="47"/>
        <pc:sldMkLst>
          <pc:docMk/>
          <pc:sldMk cId="1334550463" sldId="303"/>
        </pc:sldMkLst>
        <pc:picChg chg="add del">
          <ac:chgData name="INOUBLI, Adrien" userId="0e6aa6c1-fcab-45d7-9746-b9e718d8a109" providerId="ADAL" clId="{2983B8F8-A97C-45C4-B927-E6EE8BE4ABEC}" dt="2022-07-25T05:18:11.669" v="968" actId="21"/>
          <ac:picMkLst>
            <pc:docMk/>
            <pc:sldMk cId="1334550463" sldId="303"/>
            <ac:picMk id="6" creationId="{BBC25597-0CEB-4895-9074-789A79634168}"/>
          </ac:picMkLst>
        </pc:picChg>
        <pc:picChg chg="del">
          <ac:chgData name="INOUBLI, Adrien" userId="0e6aa6c1-fcab-45d7-9746-b9e718d8a109" providerId="ADAL" clId="{2983B8F8-A97C-45C4-B927-E6EE8BE4ABEC}" dt="2022-07-25T05:17:30.722" v="938" actId="478"/>
          <ac:picMkLst>
            <pc:docMk/>
            <pc:sldMk cId="1334550463" sldId="303"/>
            <ac:picMk id="7" creationId="{296A7B00-C562-4BBE-BA7A-025D72D466CD}"/>
          </ac:picMkLst>
        </pc:picChg>
      </pc:sldChg>
      <pc:sldChg chg="addSp delSp modSp add mod">
        <pc:chgData name="INOUBLI, Adrien" userId="0e6aa6c1-fcab-45d7-9746-b9e718d8a109" providerId="ADAL" clId="{2983B8F8-A97C-45C4-B927-E6EE8BE4ABEC}" dt="2022-07-25T05:26:18.794" v="1169" actId="478"/>
        <pc:sldMkLst>
          <pc:docMk/>
          <pc:sldMk cId="2697451876" sldId="304"/>
        </pc:sldMkLst>
        <pc:spChg chg="mod">
          <ac:chgData name="INOUBLI, Adrien" userId="0e6aa6c1-fcab-45d7-9746-b9e718d8a109" providerId="ADAL" clId="{2983B8F8-A97C-45C4-B927-E6EE8BE4ABEC}" dt="2022-07-25T05:18:54.075" v="1040" actId="20577"/>
          <ac:spMkLst>
            <pc:docMk/>
            <pc:sldMk cId="2697451876" sldId="304"/>
            <ac:spMk id="8" creationId="{B4CF189D-5FB8-407D-BEF6-ACA7CBB4AD4D}"/>
          </ac:spMkLst>
        </pc:spChg>
        <pc:picChg chg="add del mod">
          <ac:chgData name="INOUBLI, Adrien" userId="0e6aa6c1-fcab-45d7-9746-b9e718d8a109" providerId="ADAL" clId="{2983B8F8-A97C-45C4-B927-E6EE8BE4ABEC}" dt="2022-07-25T05:26:18.328" v="1168" actId="22"/>
          <ac:picMkLst>
            <pc:docMk/>
            <pc:sldMk cId="2697451876" sldId="304"/>
            <ac:picMk id="6" creationId="{81207534-F6A3-40E0-956E-99C2023C4B5F}"/>
          </ac:picMkLst>
        </pc:picChg>
        <pc:picChg chg="del">
          <ac:chgData name="INOUBLI, Adrien" userId="0e6aa6c1-fcab-45d7-9746-b9e718d8a109" providerId="ADAL" clId="{2983B8F8-A97C-45C4-B927-E6EE8BE4ABEC}" dt="2022-07-25T05:18:14.577" v="969" actId="478"/>
          <ac:picMkLst>
            <pc:docMk/>
            <pc:sldMk cId="2697451876" sldId="304"/>
            <ac:picMk id="7" creationId="{296A7B00-C562-4BBE-BA7A-025D72D466CD}"/>
          </ac:picMkLst>
        </pc:picChg>
        <pc:picChg chg="add del mod">
          <ac:chgData name="INOUBLI, Adrien" userId="0e6aa6c1-fcab-45d7-9746-b9e718d8a109" providerId="ADAL" clId="{2983B8F8-A97C-45C4-B927-E6EE8BE4ABEC}" dt="2022-07-25T05:26:18.794" v="1169" actId="478"/>
          <ac:picMkLst>
            <pc:docMk/>
            <pc:sldMk cId="2697451876" sldId="304"/>
            <ac:picMk id="9" creationId="{B0D5F78D-2E88-4E6A-BA70-B8F1C224410E}"/>
          </ac:picMkLst>
        </pc:picChg>
      </pc:sldChg>
      <pc:sldChg chg="modSp add mod">
        <pc:chgData name="INOUBLI, Adrien" userId="0e6aa6c1-fcab-45d7-9746-b9e718d8a109" providerId="ADAL" clId="{2983B8F8-A97C-45C4-B927-E6EE8BE4ABEC}" dt="2022-07-25T05:33:21.443" v="1251" actId="6549"/>
        <pc:sldMkLst>
          <pc:docMk/>
          <pc:sldMk cId="6547578" sldId="305"/>
        </pc:sldMkLst>
        <pc:spChg chg="mod">
          <ac:chgData name="INOUBLI, Adrien" userId="0e6aa6c1-fcab-45d7-9746-b9e718d8a109" providerId="ADAL" clId="{2983B8F8-A97C-45C4-B927-E6EE8BE4ABEC}" dt="2022-07-25T05:19:23.095" v="1044" actId="27636"/>
          <ac:spMkLst>
            <pc:docMk/>
            <pc:sldMk cId="6547578" sldId="305"/>
            <ac:spMk id="2" creationId="{950961C2-116E-4490-823A-485593AE06AB}"/>
          </ac:spMkLst>
        </pc:spChg>
        <pc:spChg chg="mod">
          <ac:chgData name="INOUBLI, Adrien" userId="0e6aa6c1-fcab-45d7-9746-b9e718d8a109" providerId="ADAL" clId="{2983B8F8-A97C-45C4-B927-E6EE8BE4ABEC}" dt="2022-07-25T05:33:21.443" v="1251" actId="6549"/>
          <ac:spMkLst>
            <pc:docMk/>
            <pc:sldMk cId="6547578" sldId="305"/>
            <ac:spMk id="3" creationId="{FAAB004D-0A33-4A34-B440-AB703F28F2F2}"/>
          </ac:spMkLst>
        </pc:spChg>
      </pc:sldChg>
      <pc:sldChg chg="addSp delSp modSp add mod">
        <pc:chgData name="INOUBLI, Adrien" userId="0e6aa6c1-fcab-45d7-9746-b9e718d8a109" providerId="ADAL" clId="{2983B8F8-A97C-45C4-B927-E6EE8BE4ABEC}" dt="2022-07-25T05:24:38.134" v="1143" actId="22"/>
        <pc:sldMkLst>
          <pc:docMk/>
          <pc:sldMk cId="332188136" sldId="306"/>
        </pc:sldMkLst>
        <pc:spChg chg="mod">
          <ac:chgData name="INOUBLI, Adrien" userId="0e6aa6c1-fcab-45d7-9746-b9e718d8a109" providerId="ADAL" clId="{2983B8F8-A97C-45C4-B927-E6EE8BE4ABEC}" dt="2022-07-25T05:20:59.964" v="1134" actId="20577"/>
          <ac:spMkLst>
            <pc:docMk/>
            <pc:sldMk cId="332188136" sldId="306"/>
            <ac:spMk id="2" creationId="{950961C2-116E-4490-823A-485593AE06AB}"/>
          </ac:spMkLst>
        </pc:spChg>
        <pc:spChg chg="del mod">
          <ac:chgData name="INOUBLI, Adrien" userId="0e6aa6c1-fcab-45d7-9746-b9e718d8a109" providerId="ADAL" clId="{2983B8F8-A97C-45C4-B927-E6EE8BE4ABEC}" dt="2022-07-25T05:20:40.061" v="1091" actId="478"/>
          <ac:spMkLst>
            <pc:docMk/>
            <pc:sldMk cId="332188136" sldId="306"/>
            <ac:spMk id="3" creationId="{FAAB004D-0A33-4A34-B440-AB703F28F2F2}"/>
          </ac:spMkLst>
        </pc:spChg>
        <pc:spChg chg="add del mod">
          <ac:chgData name="INOUBLI, Adrien" userId="0e6aa6c1-fcab-45d7-9746-b9e718d8a109" providerId="ADAL" clId="{2983B8F8-A97C-45C4-B927-E6EE8BE4ABEC}" dt="2022-07-25T05:23:48.304" v="1137"/>
          <ac:spMkLst>
            <pc:docMk/>
            <pc:sldMk cId="332188136" sldId="306"/>
            <ac:spMk id="7" creationId="{FF1C37C3-6C41-4653-9370-1E514057B9E2}"/>
          </ac:spMkLst>
        </pc:spChg>
        <pc:spChg chg="add del mod">
          <ac:chgData name="INOUBLI, Adrien" userId="0e6aa6c1-fcab-45d7-9746-b9e718d8a109" providerId="ADAL" clId="{2983B8F8-A97C-45C4-B927-E6EE8BE4ABEC}" dt="2022-07-25T05:24:37.520" v="1142" actId="478"/>
          <ac:spMkLst>
            <pc:docMk/>
            <pc:sldMk cId="332188136" sldId="306"/>
            <ac:spMk id="11" creationId="{245C1ED8-5AA7-4FE5-9885-35DFCE9627C7}"/>
          </ac:spMkLst>
        </pc:spChg>
        <pc:graphicFrameChg chg="add del mod">
          <ac:chgData name="INOUBLI, Adrien" userId="0e6aa6c1-fcab-45d7-9746-b9e718d8a109" providerId="ADAL" clId="{2983B8F8-A97C-45C4-B927-E6EE8BE4ABEC}" dt="2022-07-25T05:23:23.977" v="1136"/>
          <ac:graphicFrameMkLst>
            <pc:docMk/>
            <pc:sldMk cId="332188136" sldId="306"/>
            <ac:graphicFrameMk id="8" creationId="{4927D617-DC47-4739-B780-3CB44B1B8218}"/>
          </ac:graphicFrameMkLst>
        </pc:graphicFrameChg>
        <pc:picChg chg="add del mod modCrop">
          <ac:chgData name="INOUBLI, Adrien" userId="0e6aa6c1-fcab-45d7-9746-b9e718d8a109" providerId="ADAL" clId="{2983B8F8-A97C-45C4-B927-E6EE8BE4ABEC}" dt="2022-07-25T05:24:10.918" v="1141" actId="478"/>
          <ac:picMkLst>
            <pc:docMk/>
            <pc:sldMk cId="332188136" sldId="306"/>
            <ac:picMk id="9" creationId="{206C5BF9-33F9-49A1-A784-27CF28DD64EA}"/>
          </ac:picMkLst>
        </pc:picChg>
        <pc:picChg chg="add">
          <ac:chgData name="INOUBLI, Adrien" userId="0e6aa6c1-fcab-45d7-9746-b9e718d8a109" providerId="ADAL" clId="{2983B8F8-A97C-45C4-B927-E6EE8BE4ABEC}" dt="2022-07-25T05:24:38.134" v="1143" actId="22"/>
          <ac:picMkLst>
            <pc:docMk/>
            <pc:sldMk cId="332188136" sldId="306"/>
            <ac:picMk id="13" creationId="{E37192F0-C61E-4B93-90F0-4C71D1F393FC}"/>
          </ac:picMkLst>
        </pc:picChg>
      </pc:sldChg>
      <pc:sldChg chg="addSp delSp modSp add mod">
        <pc:chgData name="INOUBLI, Adrien" userId="0e6aa6c1-fcab-45d7-9746-b9e718d8a109" providerId="ADAL" clId="{2983B8F8-A97C-45C4-B927-E6EE8BE4ABEC}" dt="2022-07-25T05:26:25.732" v="1171" actId="22"/>
        <pc:sldMkLst>
          <pc:docMk/>
          <pc:sldMk cId="2188611156" sldId="307"/>
        </pc:sldMkLst>
        <pc:spChg chg="mod">
          <ac:chgData name="INOUBLI, Adrien" userId="0e6aa6c1-fcab-45d7-9746-b9e718d8a109" providerId="ADAL" clId="{2983B8F8-A97C-45C4-B927-E6EE8BE4ABEC}" dt="2022-07-25T05:25:25.072" v="1162" actId="20577"/>
          <ac:spMkLst>
            <pc:docMk/>
            <pc:sldMk cId="2188611156" sldId="307"/>
            <ac:spMk id="2" creationId="{950961C2-116E-4490-823A-485593AE06AB}"/>
          </ac:spMkLst>
        </pc:spChg>
        <pc:picChg chg="add">
          <ac:chgData name="INOUBLI, Adrien" userId="0e6aa6c1-fcab-45d7-9746-b9e718d8a109" providerId="ADAL" clId="{2983B8F8-A97C-45C4-B927-E6EE8BE4ABEC}" dt="2022-07-25T05:26:25.732" v="1171" actId="22"/>
          <ac:picMkLst>
            <pc:docMk/>
            <pc:sldMk cId="2188611156" sldId="307"/>
            <ac:picMk id="6" creationId="{A8DBB363-805C-4D73-BBA0-DC56FA1447A9}"/>
          </ac:picMkLst>
        </pc:picChg>
        <pc:picChg chg="del">
          <ac:chgData name="INOUBLI, Adrien" userId="0e6aa6c1-fcab-45d7-9746-b9e718d8a109" providerId="ADAL" clId="{2983B8F8-A97C-45C4-B927-E6EE8BE4ABEC}" dt="2022-07-25T05:26:23.903" v="1170" actId="478"/>
          <ac:picMkLst>
            <pc:docMk/>
            <pc:sldMk cId="2188611156" sldId="307"/>
            <ac:picMk id="13" creationId="{E37192F0-C61E-4B93-90F0-4C71D1F393FC}"/>
          </ac:picMkLst>
        </pc:picChg>
      </pc:sldChg>
      <pc:sldChg chg="modSp add mod">
        <pc:chgData name="INOUBLI, Adrien" userId="0e6aa6c1-fcab-45d7-9746-b9e718d8a109" providerId="ADAL" clId="{2983B8F8-A97C-45C4-B927-E6EE8BE4ABEC}" dt="2022-07-25T05:42:29.778" v="1567" actId="113"/>
        <pc:sldMkLst>
          <pc:docMk/>
          <pc:sldMk cId="1884958981" sldId="308"/>
        </pc:sldMkLst>
        <pc:spChg chg="mod">
          <ac:chgData name="INOUBLI, Adrien" userId="0e6aa6c1-fcab-45d7-9746-b9e718d8a109" providerId="ADAL" clId="{2983B8F8-A97C-45C4-B927-E6EE8BE4ABEC}" dt="2022-07-25T05:42:15.823" v="1548"/>
          <ac:spMkLst>
            <pc:docMk/>
            <pc:sldMk cId="1884958981" sldId="308"/>
            <ac:spMk id="2" creationId="{950961C2-116E-4490-823A-485593AE06AB}"/>
          </ac:spMkLst>
        </pc:spChg>
        <pc:spChg chg="mod">
          <ac:chgData name="INOUBLI, Adrien" userId="0e6aa6c1-fcab-45d7-9746-b9e718d8a109" providerId="ADAL" clId="{2983B8F8-A97C-45C4-B927-E6EE8BE4ABEC}" dt="2022-07-25T05:42:29.778" v="1567" actId="113"/>
          <ac:spMkLst>
            <pc:docMk/>
            <pc:sldMk cId="1884958981" sldId="308"/>
            <ac:spMk id="3" creationId="{FAAB004D-0A33-4A34-B440-AB703F28F2F2}"/>
          </ac:spMkLst>
        </pc:spChg>
      </pc:sldChg>
      <pc:sldChg chg="addSp delSp modSp add mod">
        <pc:chgData name="INOUBLI, Adrien" userId="0e6aa6c1-fcab-45d7-9746-b9e718d8a109" providerId="ADAL" clId="{2983B8F8-A97C-45C4-B927-E6EE8BE4ABEC}" dt="2022-07-25T06:08:48.120" v="2938" actId="1076"/>
        <pc:sldMkLst>
          <pc:docMk/>
          <pc:sldMk cId="757952493" sldId="309"/>
        </pc:sldMkLst>
        <pc:spChg chg="mod">
          <ac:chgData name="INOUBLI, Adrien" userId="0e6aa6c1-fcab-45d7-9746-b9e718d8a109" providerId="ADAL" clId="{2983B8F8-A97C-45C4-B927-E6EE8BE4ABEC}" dt="2022-07-25T06:07:57.999" v="2837" actId="6549"/>
          <ac:spMkLst>
            <pc:docMk/>
            <pc:sldMk cId="757952493" sldId="309"/>
            <ac:spMk id="3" creationId="{D22BA4BE-060E-4A6C-B3FC-80F7F045331C}"/>
          </ac:spMkLst>
        </pc:spChg>
        <pc:spChg chg="add del mod">
          <ac:chgData name="INOUBLI, Adrien" userId="0e6aa6c1-fcab-45d7-9746-b9e718d8a109" providerId="ADAL" clId="{2983B8F8-A97C-45C4-B927-E6EE8BE4ABEC}" dt="2022-07-25T06:07:54.952" v="2835"/>
          <ac:spMkLst>
            <pc:docMk/>
            <pc:sldMk cId="757952493" sldId="309"/>
            <ac:spMk id="6" creationId="{D2D88B60-8589-4E00-B409-0659FE9D2F6B}"/>
          </ac:spMkLst>
        </pc:spChg>
        <pc:spChg chg="add mod">
          <ac:chgData name="INOUBLI, Adrien" userId="0e6aa6c1-fcab-45d7-9746-b9e718d8a109" providerId="ADAL" clId="{2983B8F8-A97C-45C4-B927-E6EE8BE4ABEC}" dt="2022-07-25T06:08:48.120" v="2938" actId="1076"/>
          <ac:spMkLst>
            <pc:docMk/>
            <pc:sldMk cId="757952493" sldId="309"/>
            <ac:spMk id="7" creationId="{82DEBB22-0F5C-4E4D-9E70-7C27C82287D2}"/>
          </ac:spMkLst>
        </pc:spChg>
      </pc:sldChg>
      <pc:sldChg chg="modSp add mod ord">
        <pc:chgData name="INOUBLI, Adrien" userId="0e6aa6c1-fcab-45d7-9746-b9e718d8a109" providerId="ADAL" clId="{2983B8F8-A97C-45C4-B927-E6EE8BE4ABEC}" dt="2022-07-25T06:09:30.610" v="2962"/>
        <pc:sldMkLst>
          <pc:docMk/>
          <pc:sldMk cId="1957975581" sldId="310"/>
        </pc:sldMkLst>
        <pc:spChg chg="mod">
          <ac:chgData name="INOUBLI, Adrien" userId="0e6aa6c1-fcab-45d7-9746-b9e718d8a109" providerId="ADAL" clId="{2983B8F8-A97C-45C4-B927-E6EE8BE4ABEC}" dt="2022-07-25T06:07:10.097" v="2826" actId="20577"/>
          <ac:spMkLst>
            <pc:docMk/>
            <pc:sldMk cId="1957975581" sldId="310"/>
            <ac:spMk id="2" creationId="{D8DAF6A1-0FCA-4892-8BCC-2BF3D42894F7}"/>
          </ac:spMkLst>
        </pc:spChg>
        <pc:spChg chg="mod">
          <ac:chgData name="INOUBLI, Adrien" userId="0e6aa6c1-fcab-45d7-9746-b9e718d8a109" providerId="ADAL" clId="{2983B8F8-A97C-45C4-B927-E6EE8BE4ABEC}" dt="2022-07-25T06:09:11.907" v="2958" actId="20577"/>
          <ac:spMkLst>
            <pc:docMk/>
            <pc:sldMk cId="1957975581" sldId="310"/>
            <ac:spMk id="3" creationId="{D22BA4BE-060E-4A6C-B3FC-80F7F045331C}"/>
          </ac:spMkLst>
        </pc:spChg>
      </pc:sldChg>
      <pc:sldChg chg="addSp delSp modSp add mod ord">
        <pc:chgData name="INOUBLI, Adrien" userId="0e6aa6c1-fcab-45d7-9746-b9e718d8a109" providerId="ADAL" clId="{2983B8F8-A97C-45C4-B927-E6EE8BE4ABEC}" dt="2022-07-25T06:10:09.338" v="2974"/>
        <pc:sldMkLst>
          <pc:docMk/>
          <pc:sldMk cId="2405973994" sldId="311"/>
        </pc:sldMkLst>
        <pc:spChg chg="mod">
          <ac:chgData name="INOUBLI, Adrien" userId="0e6aa6c1-fcab-45d7-9746-b9e718d8a109" providerId="ADAL" clId="{2983B8F8-A97C-45C4-B927-E6EE8BE4ABEC}" dt="2022-07-25T06:09:58.168" v="2970" actId="6549"/>
          <ac:spMkLst>
            <pc:docMk/>
            <pc:sldMk cId="2405973994" sldId="311"/>
            <ac:spMk id="2" creationId="{D8DAF6A1-0FCA-4892-8BCC-2BF3D42894F7}"/>
          </ac:spMkLst>
        </pc:spChg>
        <pc:spChg chg="del">
          <ac:chgData name="INOUBLI, Adrien" userId="0e6aa6c1-fcab-45d7-9746-b9e718d8a109" providerId="ADAL" clId="{2983B8F8-A97C-45C4-B927-E6EE8BE4ABEC}" dt="2022-07-25T06:10:00.128" v="2971" actId="478"/>
          <ac:spMkLst>
            <pc:docMk/>
            <pc:sldMk cId="2405973994" sldId="311"/>
            <ac:spMk id="3" creationId="{D22BA4BE-060E-4A6C-B3FC-80F7F045331C}"/>
          </ac:spMkLst>
        </pc:spChg>
        <pc:spChg chg="add del mod">
          <ac:chgData name="INOUBLI, Adrien" userId="0e6aa6c1-fcab-45d7-9746-b9e718d8a109" providerId="ADAL" clId="{2983B8F8-A97C-45C4-B927-E6EE8BE4ABEC}" dt="2022-07-25T06:10:02.098" v="2972" actId="478"/>
          <ac:spMkLst>
            <pc:docMk/>
            <pc:sldMk cId="2405973994" sldId="311"/>
            <ac:spMk id="8" creationId="{C25DAE21-D102-423E-99EA-D777797A61E9}"/>
          </ac:spMkLst>
        </pc:spChg>
        <pc:graphicFrameChg chg="add del mod">
          <ac:chgData name="INOUBLI, Adrien" userId="0e6aa6c1-fcab-45d7-9746-b9e718d8a109" providerId="ADAL" clId="{2983B8F8-A97C-45C4-B927-E6EE8BE4ABEC}" dt="2022-07-25T06:09:40.147" v="2965"/>
          <ac:graphicFrameMkLst>
            <pc:docMk/>
            <pc:sldMk cId="2405973994" sldId="311"/>
            <ac:graphicFrameMk id="6" creationId="{0FD41AEF-7760-42FD-B36E-45F739B05398}"/>
          </ac:graphicFrameMkLst>
        </pc:graphicFrameChg>
      </pc:sldChg>
    </pc:docChg>
  </pc:docChgLst>
  <pc:docChgLst>
    <pc:chgData name="INOUBLI, Adrien" userId="0e6aa6c1-fcab-45d7-9746-b9e718d8a109" providerId="ADAL" clId="{0D74BB3D-74D5-45C3-9DA3-889E445FC69B}"/>
    <pc:docChg chg="undo redo custSel addSld delSld modSld">
      <pc:chgData name="INOUBLI, Adrien" userId="0e6aa6c1-fcab-45d7-9746-b9e718d8a109" providerId="ADAL" clId="{0D74BB3D-74D5-45C3-9DA3-889E445FC69B}" dt="2022-11-21T07:06:18.888" v="923" actId="20577"/>
      <pc:docMkLst>
        <pc:docMk/>
      </pc:docMkLst>
      <pc:sldChg chg="modSp mod">
        <pc:chgData name="INOUBLI, Adrien" userId="0e6aa6c1-fcab-45d7-9746-b9e718d8a109" providerId="ADAL" clId="{0D74BB3D-74D5-45C3-9DA3-889E445FC69B}" dt="2022-11-21T06:52:24.846" v="50" actId="20577"/>
        <pc:sldMkLst>
          <pc:docMk/>
          <pc:sldMk cId="2291356565" sldId="256"/>
        </pc:sldMkLst>
        <pc:spChg chg="mod">
          <ac:chgData name="INOUBLI, Adrien" userId="0e6aa6c1-fcab-45d7-9746-b9e718d8a109" providerId="ADAL" clId="{0D74BB3D-74D5-45C3-9DA3-889E445FC69B}" dt="2022-11-21T06:51:24.719" v="16" actId="20577"/>
          <ac:spMkLst>
            <pc:docMk/>
            <pc:sldMk cId="2291356565" sldId="256"/>
            <ac:spMk id="2" creationId="{D176438F-4284-441E-BCD5-CA9F16598480}"/>
          </ac:spMkLst>
        </pc:spChg>
        <pc:spChg chg="mod">
          <ac:chgData name="INOUBLI, Adrien" userId="0e6aa6c1-fcab-45d7-9746-b9e718d8a109" providerId="ADAL" clId="{0D74BB3D-74D5-45C3-9DA3-889E445FC69B}" dt="2022-11-21T06:51:53.100" v="31" actId="20577"/>
          <ac:spMkLst>
            <pc:docMk/>
            <pc:sldMk cId="2291356565" sldId="256"/>
            <ac:spMk id="3" creationId="{48CE1F3D-8AA4-4A0E-B67F-64034992A569}"/>
          </ac:spMkLst>
        </pc:spChg>
        <pc:spChg chg="mod">
          <ac:chgData name="INOUBLI, Adrien" userId="0e6aa6c1-fcab-45d7-9746-b9e718d8a109" providerId="ADAL" clId="{0D74BB3D-74D5-45C3-9DA3-889E445FC69B}" dt="2022-11-21T06:52:24.846" v="50" actId="20577"/>
          <ac:spMkLst>
            <pc:docMk/>
            <pc:sldMk cId="2291356565" sldId="256"/>
            <ac:spMk id="5" creationId="{1E438610-1C99-423A-BEA6-C0C8AD5F45EE}"/>
          </ac:spMkLst>
        </pc:spChg>
      </pc:sldChg>
      <pc:sldChg chg="del">
        <pc:chgData name="INOUBLI, Adrien" userId="0e6aa6c1-fcab-45d7-9746-b9e718d8a109" providerId="ADAL" clId="{0D74BB3D-74D5-45C3-9DA3-889E445FC69B}" dt="2022-11-21T06:54:39.665" v="186" actId="47"/>
        <pc:sldMkLst>
          <pc:docMk/>
          <pc:sldMk cId="2607553084" sldId="260"/>
        </pc:sldMkLst>
      </pc:sldChg>
      <pc:sldChg chg="del">
        <pc:chgData name="INOUBLI, Adrien" userId="0e6aa6c1-fcab-45d7-9746-b9e718d8a109" providerId="ADAL" clId="{0D74BB3D-74D5-45C3-9DA3-889E445FC69B}" dt="2022-11-21T06:54:39.665" v="186" actId="47"/>
        <pc:sldMkLst>
          <pc:docMk/>
          <pc:sldMk cId="2663148607" sldId="263"/>
        </pc:sldMkLst>
      </pc:sldChg>
      <pc:sldChg chg="del">
        <pc:chgData name="INOUBLI, Adrien" userId="0e6aa6c1-fcab-45d7-9746-b9e718d8a109" providerId="ADAL" clId="{0D74BB3D-74D5-45C3-9DA3-889E445FC69B}" dt="2022-11-21T06:54:39.665" v="186" actId="47"/>
        <pc:sldMkLst>
          <pc:docMk/>
          <pc:sldMk cId="1129071801" sldId="266"/>
        </pc:sldMkLst>
      </pc:sldChg>
      <pc:sldChg chg="del">
        <pc:chgData name="INOUBLI, Adrien" userId="0e6aa6c1-fcab-45d7-9746-b9e718d8a109" providerId="ADAL" clId="{0D74BB3D-74D5-45C3-9DA3-889E445FC69B}" dt="2022-11-21T06:54:39.665" v="186" actId="47"/>
        <pc:sldMkLst>
          <pc:docMk/>
          <pc:sldMk cId="301315306" sldId="273"/>
        </pc:sldMkLst>
      </pc:sldChg>
      <pc:sldChg chg="modSp mod">
        <pc:chgData name="INOUBLI, Adrien" userId="0e6aa6c1-fcab-45d7-9746-b9e718d8a109" providerId="ADAL" clId="{0D74BB3D-74D5-45C3-9DA3-889E445FC69B}" dt="2022-11-21T06:55:23.355" v="216" actId="113"/>
        <pc:sldMkLst>
          <pc:docMk/>
          <pc:sldMk cId="437121081" sldId="288"/>
        </pc:sldMkLst>
        <pc:spChg chg="mod">
          <ac:chgData name="INOUBLI, Adrien" userId="0e6aa6c1-fcab-45d7-9746-b9e718d8a109" providerId="ADAL" clId="{0D74BB3D-74D5-45C3-9DA3-889E445FC69B}" dt="2022-11-21T06:54:46.489" v="192" actId="20577"/>
          <ac:spMkLst>
            <pc:docMk/>
            <pc:sldMk cId="437121081" sldId="288"/>
            <ac:spMk id="2" creationId="{60C46F1E-692F-40F1-A10D-B8E1949CC071}"/>
          </ac:spMkLst>
        </pc:spChg>
        <pc:spChg chg="mod">
          <ac:chgData name="INOUBLI, Adrien" userId="0e6aa6c1-fcab-45d7-9746-b9e718d8a109" providerId="ADAL" clId="{0D74BB3D-74D5-45C3-9DA3-889E445FC69B}" dt="2022-11-21T06:55:23.355" v="216" actId="113"/>
          <ac:spMkLst>
            <pc:docMk/>
            <pc:sldMk cId="437121081" sldId="288"/>
            <ac:spMk id="3" creationId="{E60FA740-C280-40F2-B804-08842298C94C}"/>
          </ac:spMkLst>
        </pc:spChg>
      </pc:sldChg>
      <pc:sldChg chg="del">
        <pc:chgData name="INOUBLI, Adrien" userId="0e6aa6c1-fcab-45d7-9746-b9e718d8a109" providerId="ADAL" clId="{0D74BB3D-74D5-45C3-9DA3-889E445FC69B}" dt="2022-11-21T06:54:39.665" v="186" actId="47"/>
        <pc:sldMkLst>
          <pc:docMk/>
          <pc:sldMk cId="2681619233" sldId="289"/>
        </pc:sldMkLst>
      </pc:sldChg>
      <pc:sldChg chg="del">
        <pc:chgData name="INOUBLI, Adrien" userId="0e6aa6c1-fcab-45d7-9746-b9e718d8a109" providerId="ADAL" clId="{0D74BB3D-74D5-45C3-9DA3-889E445FC69B}" dt="2022-11-21T06:54:39.665" v="186" actId="47"/>
        <pc:sldMkLst>
          <pc:docMk/>
          <pc:sldMk cId="4067533078" sldId="290"/>
        </pc:sldMkLst>
      </pc:sldChg>
      <pc:sldChg chg="del">
        <pc:chgData name="INOUBLI, Adrien" userId="0e6aa6c1-fcab-45d7-9746-b9e718d8a109" providerId="ADAL" clId="{0D74BB3D-74D5-45C3-9DA3-889E445FC69B}" dt="2022-11-21T06:54:39.665" v="186" actId="47"/>
        <pc:sldMkLst>
          <pc:docMk/>
          <pc:sldMk cId="3399811456" sldId="291"/>
        </pc:sldMkLst>
      </pc:sldChg>
      <pc:sldChg chg="del">
        <pc:chgData name="INOUBLI, Adrien" userId="0e6aa6c1-fcab-45d7-9746-b9e718d8a109" providerId="ADAL" clId="{0D74BB3D-74D5-45C3-9DA3-889E445FC69B}" dt="2022-11-21T06:54:39.665" v="186" actId="47"/>
        <pc:sldMkLst>
          <pc:docMk/>
          <pc:sldMk cId="2911382604" sldId="293"/>
        </pc:sldMkLst>
      </pc:sldChg>
      <pc:sldChg chg="del">
        <pc:chgData name="INOUBLI, Adrien" userId="0e6aa6c1-fcab-45d7-9746-b9e718d8a109" providerId="ADAL" clId="{0D74BB3D-74D5-45C3-9DA3-889E445FC69B}" dt="2022-11-21T06:54:39.665" v="186" actId="47"/>
        <pc:sldMkLst>
          <pc:docMk/>
          <pc:sldMk cId="2093656978" sldId="294"/>
        </pc:sldMkLst>
      </pc:sldChg>
      <pc:sldChg chg="del">
        <pc:chgData name="INOUBLI, Adrien" userId="0e6aa6c1-fcab-45d7-9746-b9e718d8a109" providerId="ADAL" clId="{0D74BB3D-74D5-45C3-9DA3-889E445FC69B}" dt="2022-11-21T06:54:39.665" v="186" actId="47"/>
        <pc:sldMkLst>
          <pc:docMk/>
          <pc:sldMk cId="890314003" sldId="295"/>
        </pc:sldMkLst>
      </pc:sldChg>
      <pc:sldChg chg="del">
        <pc:chgData name="INOUBLI, Adrien" userId="0e6aa6c1-fcab-45d7-9746-b9e718d8a109" providerId="ADAL" clId="{0D74BB3D-74D5-45C3-9DA3-889E445FC69B}" dt="2022-11-21T06:54:39.665" v="186" actId="47"/>
        <pc:sldMkLst>
          <pc:docMk/>
          <pc:sldMk cId="3535223589" sldId="296"/>
        </pc:sldMkLst>
      </pc:sldChg>
      <pc:sldChg chg="del">
        <pc:chgData name="INOUBLI, Adrien" userId="0e6aa6c1-fcab-45d7-9746-b9e718d8a109" providerId="ADAL" clId="{0D74BB3D-74D5-45C3-9DA3-889E445FC69B}" dt="2022-11-21T06:54:39.665" v="186" actId="47"/>
        <pc:sldMkLst>
          <pc:docMk/>
          <pc:sldMk cId="1246457060" sldId="297"/>
        </pc:sldMkLst>
      </pc:sldChg>
      <pc:sldChg chg="del">
        <pc:chgData name="INOUBLI, Adrien" userId="0e6aa6c1-fcab-45d7-9746-b9e718d8a109" providerId="ADAL" clId="{0D74BB3D-74D5-45C3-9DA3-889E445FC69B}" dt="2022-11-21T06:54:39.665" v="186" actId="47"/>
        <pc:sldMkLst>
          <pc:docMk/>
          <pc:sldMk cId="3495763469" sldId="298"/>
        </pc:sldMkLst>
      </pc:sldChg>
      <pc:sldChg chg="del">
        <pc:chgData name="INOUBLI, Adrien" userId="0e6aa6c1-fcab-45d7-9746-b9e718d8a109" providerId="ADAL" clId="{0D74BB3D-74D5-45C3-9DA3-889E445FC69B}" dt="2022-11-21T06:54:39.665" v="186" actId="47"/>
        <pc:sldMkLst>
          <pc:docMk/>
          <pc:sldMk cId="321431317" sldId="299"/>
        </pc:sldMkLst>
      </pc:sldChg>
      <pc:sldChg chg="del">
        <pc:chgData name="INOUBLI, Adrien" userId="0e6aa6c1-fcab-45d7-9746-b9e718d8a109" providerId="ADAL" clId="{0D74BB3D-74D5-45C3-9DA3-889E445FC69B}" dt="2022-11-21T06:54:39.665" v="186" actId="47"/>
        <pc:sldMkLst>
          <pc:docMk/>
          <pc:sldMk cId="3900568675" sldId="300"/>
        </pc:sldMkLst>
      </pc:sldChg>
      <pc:sldChg chg="del">
        <pc:chgData name="INOUBLI, Adrien" userId="0e6aa6c1-fcab-45d7-9746-b9e718d8a109" providerId="ADAL" clId="{0D74BB3D-74D5-45C3-9DA3-889E445FC69B}" dt="2022-11-21T06:54:39.665" v="186" actId="47"/>
        <pc:sldMkLst>
          <pc:docMk/>
          <pc:sldMk cId="488380886" sldId="301"/>
        </pc:sldMkLst>
      </pc:sldChg>
      <pc:sldChg chg="del">
        <pc:chgData name="INOUBLI, Adrien" userId="0e6aa6c1-fcab-45d7-9746-b9e718d8a109" providerId="ADAL" clId="{0D74BB3D-74D5-45C3-9DA3-889E445FC69B}" dt="2022-11-21T06:54:39.665" v="186" actId="47"/>
        <pc:sldMkLst>
          <pc:docMk/>
          <pc:sldMk cId="3663533328" sldId="302"/>
        </pc:sldMkLst>
      </pc:sldChg>
      <pc:sldChg chg="del">
        <pc:chgData name="INOUBLI, Adrien" userId="0e6aa6c1-fcab-45d7-9746-b9e718d8a109" providerId="ADAL" clId="{0D74BB3D-74D5-45C3-9DA3-889E445FC69B}" dt="2022-11-21T06:54:39.665" v="186" actId="47"/>
        <pc:sldMkLst>
          <pc:docMk/>
          <pc:sldMk cId="2697451876" sldId="304"/>
        </pc:sldMkLst>
      </pc:sldChg>
      <pc:sldChg chg="del">
        <pc:chgData name="INOUBLI, Adrien" userId="0e6aa6c1-fcab-45d7-9746-b9e718d8a109" providerId="ADAL" clId="{0D74BB3D-74D5-45C3-9DA3-889E445FC69B}" dt="2022-11-21T06:54:39.665" v="186" actId="47"/>
        <pc:sldMkLst>
          <pc:docMk/>
          <pc:sldMk cId="1884958981" sldId="308"/>
        </pc:sldMkLst>
      </pc:sldChg>
      <pc:sldChg chg="del">
        <pc:chgData name="INOUBLI, Adrien" userId="0e6aa6c1-fcab-45d7-9746-b9e718d8a109" providerId="ADAL" clId="{0D74BB3D-74D5-45C3-9DA3-889E445FC69B}" dt="2022-11-21T06:54:39.665" v="186" actId="47"/>
        <pc:sldMkLst>
          <pc:docMk/>
          <pc:sldMk cId="757952493" sldId="309"/>
        </pc:sldMkLst>
      </pc:sldChg>
      <pc:sldChg chg="del">
        <pc:chgData name="INOUBLI, Adrien" userId="0e6aa6c1-fcab-45d7-9746-b9e718d8a109" providerId="ADAL" clId="{0D74BB3D-74D5-45C3-9DA3-889E445FC69B}" dt="2022-11-21T06:54:39.665" v="186" actId="47"/>
        <pc:sldMkLst>
          <pc:docMk/>
          <pc:sldMk cId="1957975581" sldId="310"/>
        </pc:sldMkLst>
      </pc:sldChg>
      <pc:sldChg chg="del">
        <pc:chgData name="INOUBLI, Adrien" userId="0e6aa6c1-fcab-45d7-9746-b9e718d8a109" providerId="ADAL" clId="{0D74BB3D-74D5-45C3-9DA3-889E445FC69B}" dt="2022-11-21T06:54:39.665" v="186" actId="47"/>
        <pc:sldMkLst>
          <pc:docMk/>
          <pc:sldMk cId="760470297" sldId="311"/>
        </pc:sldMkLst>
      </pc:sldChg>
      <pc:sldChg chg="del">
        <pc:chgData name="INOUBLI, Adrien" userId="0e6aa6c1-fcab-45d7-9746-b9e718d8a109" providerId="ADAL" clId="{0D74BB3D-74D5-45C3-9DA3-889E445FC69B}" dt="2022-11-21T06:54:39.665" v="186" actId="47"/>
        <pc:sldMkLst>
          <pc:docMk/>
          <pc:sldMk cId="4130034005" sldId="312"/>
        </pc:sldMkLst>
      </pc:sldChg>
      <pc:sldChg chg="modSp add mod">
        <pc:chgData name="INOUBLI, Adrien" userId="0e6aa6c1-fcab-45d7-9746-b9e718d8a109" providerId="ADAL" clId="{0D74BB3D-74D5-45C3-9DA3-889E445FC69B}" dt="2022-11-21T06:58:39.015" v="383" actId="113"/>
        <pc:sldMkLst>
          <pc:docMk/>
          <pc:sldMk cId="2762948913" sldId="313"/>
        </pc:sldMkLst>
        <pc:spChg chg="mod">
          <ac:chgData name="INOUBLI, Adrien" userId="0e6aa6c1-fcab-45d7-9746-b9e718d8a109" providerId="ADAL" clId="{0D74BB3D-74D5-45C3-9DA3-889E445FC69B}" dt="2022-11-21T06:55:08.192" v="214" actId="20577"/>
          <ac:spMkLst>
            <pc:docMk/>
            <pc:sldMk cId="2762948913" sldId="313"/>
            <ac:spMk id="2" creationId="{60C46F1E-692F-40F1-A10D-B8E1949CC071}"/>
          </ac:spMkLst>
        </pc:spChg>
        <pc:spChg chg="mod">
          <ac:chgData name="INOUBLI, Adrien" userId="0e6aa6c1-fcab-45d7-9746-b9e718d8a109" providerId="ADAL" clId="{0D74BB3D-74D5-45C3-9DA3-889E445FC69B}" dt="2022-11-21T06:58:39.015" v="383" actId="113"/>
          <ac:spMkLst>
            <pc:docMk/>
            <pc:sldMk cId="2762948913" sldId="313"/>
            <ac:spMk id="3" creationId="{E60FA740-C280-40F2-B804-08842298C94C}"/>
          </ac:spMkLst>
        </pc:spChg>
      </pc:sldChg>
      <pc:sldChg chg="modSp add mod">
        <pc:chgData name="INOUBLI, Adrien" userId="0e6aa6c1-fcab-45d7-9746-b9e718d8a109" providerId="ADAL" clId="{0D74BB3D-74D5-45C3-9DA3-889E445FC69B}" dt="2022-11-21T06:55:33.528" v="218"/>
        <pc:sldMkLst>
          <pc:docMk/>
          <pc:sldMk cId="3692694267" sldId="314"/>
        </pc:sldMkLst>
        <pc:spChg chg="mod">
          <ac:chgData name="INOUBLI, Adrien" userId="0e6aa6c1-fcab-45d7-9746-b9e718d8a109" providerId="ADAL" clId="{0D74BB3D-74D5-45C3-9DA3-889E445FC69B}" dt="2022-11-21T06:55:33.528" v="218"/>
          <ac:spMkLst>
            <pc:docMk/>
            <pc:sldMk cId="3692694267" sldId="314"/>
            <ac:spMk id="2" creationId="{60C46F1E-692F-40F1-A10D-B8E1949CC071}"/>
          </ac:spMkLst>
        </pc:spChg>
      </pc:sldChg>
      <pc:sldChg chg="modSp add mod">
        <pc:chgData name="INOUBLI, Adrien" userId="0e6aa6c1-fcab-45d7-9746-b9e718d8a109" providerId="ADAL" clId="{0D74BB3D-74D5-45C3-9DA3-889E445FC69B}" dt="2022-11-21T07:01:38.823" v="453" actId="27636"/>
        <pc:sldMkLst>
          <pc:docMk/>
          <pc:sldMk cId="817124373" sldId="315"/>
        </pc:sldMkLst>
        <pc:spChg chg="mod">
          <ac:chgData name="INOUBLI, Adrien" userId="0e6aa6c1-fcab-45d7-9746-b9e718d8a109" providerId="ADAL" clId="{0D74BB3D-74D5-45C3-9DA3-889E445FC69B}" dt="2022-11-21T07:01:38.823" v="453" actId="27636"/>
          <ac:spMkLst>
            <pc:docMk/>
            <pc:sldMk cId="817124373" sldId="315"/>
            <ac:spMk id="3" creationId="{E60FA740-C280-40F2-B804-08842298C94C}"/>
          </ac:spMkLst>
        </pc:spChg>
      </pc:sldChg>
      <pc:sldChg chg="modSp add mod">
        <pc:chgData name="INOUBLI, Adrien" userId="0e6aa6c1-fcab-45d7-9746-b9e718d8a109" providerId="ADAL" clId="{0D74BB3D-74D5-45C3-9DA3-889E445FC69B}" dt="2022-11-21T07:06:18.888" v="923" actId="20577"/>
        <pc:sldMkLst>
          <pc:docMk/>
          <pc:sldMk cId="3665658141" sldId="316"/>
        </pc:sldMkLst>
        <pc:spChg chg="mod">
          <ac:chgData name="INOUBLI, Adrien" userId="0e6aa6c1-fcab-45d7-9746-b9e718d8a109" providerId="ADAL" clId="{0D74BB3D-74D5-45C3-9DA3-889E445FC69B}" dt="2022-11-21T07:04:24.229" v="665" actId="20577"/>
          <ac:spMkLst>
            <pc:docMk/>
            <pc:sldMk cId="3665658141" sldId="316"/>
            <ac:spMk id="2" creationId="{60C46F1E-692F-40F1-A10D-B8E1949CC071}"/>
          </ac:spMkLst>
        </pc:spChg>
        <pc:spChg chg="mod">
          <ac:chgData name="INOUBLI, Adrien" userId="0e6aa6c1-fcab-45d7-9746-b9e718d8a109" providerId="ADAL" clId="{0D74BB3D-74D5-45C3-9DA3-889E445FC69B}" dt="2022-11-21T07:06:18.888" v="923" actId="20577"/>
          <ac:spMkLst>
            <pc:docMk/>
            <pc:sldMk cId="3665658141" sldId="316"/>
            <ac:spMk id="3" creationId="{E60FA740-C280-40F2-B804-08842298C94C}"/>
          </ac:spMkLst>
        </pc:spChg>
      </pc:sldChg>
    </pc:docChg>
  </pc:docChgLst>
  <pc:docChgLst>
    <pc:chgData name="INOUBLI, Adrien" userId="0e6aa6c1-fcab-45d7-9746-b9e718d8a109" providerId="ADAL" clId="{4FD41CEC-4196-45DC-A282-6FE47E941016}"/>
    <pc:docChg chg="undo custSel addSld delSld modSld">
      <pc:chgData name="INOUBLI, Adrien" userId="0e6aa6c1-fcab-45d7-9746-b9e718d8a109" providerId="ADAL" clId="{4FD41CEC-4196-45DC-A282-6FE47E941016}" dt="2022-01-17T12:58:18.915" v="416" actId="6549"/>
      <pc:docMkLst>
        <pc:docMk/>
      </pc:docMkLst>
      <pc:sldChg chg="modSp mod">
        <pc:chgData name="INOUBLI, Adrien" userId="0e6aa6c1-fcab-45d7-9746-b9e718d8a109" providerId="ADAL" clId="{4FD41CEC-4196-45DC-A282-6FE47E941016}" dt="2022-01-17T12:37:47.124" v="31" actId="20577"/>
        <pc:sldMkLst>
          <pc:docMk/>
          <pc:sldMk cId="2291356565" sldId="256"/>
        </pc:sldMkLst>
        <pc:spChg chg="mod">
          <ac:chgData name="INOUBLI, Adrien" userId="0e6aa6c1-fcab-45d7-9746-b9e718d8a109" providerId="ADAL" clId="{4FD41CEC-4196-45DC-A282-6FE47E941016}" dt="2022-01-17T12:37:16.422" v="10" actId="20577"/>
          <ac:spMkLst>
            <pc:docMk/>
            <pc:sldMk cId="2291356565" sldId="256"/>
            <ac:spMk id="2" creationId="{D176438F-4284-441E-BCD5-CA9F16598480}"/>
          </ac:spMkLst>
        </pc:spChg>
        <pc:spChg chg="mod">
          <ac:chgData name="INOUBLI, Adrien" userId="0e6aa6c1-fcab-45d7-9746-b9e718d8a109" providerId="ADAL" clId="{4FD41CEC-4196-45DC-A282-6FE47E941016}" dt="2022-01-17T12:37:30.818" v="12" actId="20577"/>
          <ac:spMkLst>
            <pc:docMk/>
            <pc:sldMk cId="2291356565" sldId="256"/>
            <ac:spMk id="3" creationId="{48CE1F3D-8AA4-4A0E-B67F-64034992A569}"/>
          </ac:spMkLst>
        </pc:spChg>
        <pc:spChg chg="mod">
          <ac:chgData name="INOUBLI, Adrien" userId="0e6aa6c1-fcab-45d7-9746-b9e718d8a109" providerId="ADAL" clId="{4FD41CEC-4196-45DC-A282-6FE47E941016}" dt="2022-01-17T12:37:47.124" v="31" actId="20577"/>
          <ac:spMkLst>
            <pc:docMk/>
            <pc:sldMk cId="2291356565" sldId="256"/>
            <ac:spMk id="5" creationId="{1E438610-1C99-423A-BEA6-C0C8AD5F45EE}"/>
          </ac:spMkLst>
        </pc:spChg>
      </pc:sldChg>
      <pc:sldChg chg="del">
        <pc:chgData name="INOUBLI, Adrien" userId="0e6aa6c1-fcab-45d7-9746-b9e718d8a109" providerId="ADAL" clId="{4FD41CEC-4196-45DC-A282-6FE47E941016}" dt="2022-01-17T12:38:00.638" v="32" actId="47"/>
        <pc:sldMkLst>
          <pc:docMk/>
          <pc:sldMk cId="2022959850" sldId="258"/>
        </pc:sldMkLst>
      </pc:sldChg>
      <pc:sldChg chg="modSp mod">
        <pc:chgData name="INOUBLI, Adrien" userId="0e6aa6c1-fcab-45d7-9746-b9e718d8a109" providerId="ADAL" clId="{4FD41CEC-4196-45DC-A282-6FE47E941016}" dt="2022-01-17T12:42:22.457" v="122" actId="5793"/>
        <pc:sldMkLst>
          <pc:docMk/>
          <pc:sldMk cId="225724505" sldId="259"/>
        </pc:sldMkLst>
        <pc:spChg chg="mod">
          <ac:chgData name="INOUBLI, Adrien" userId="0e6aa6c1-fcab-45d7-9746-b9e718d8a109" providerId="ADAL" clId="{4FD41CEC-4196-45DC-A282-6FE47E941016}" dt="2022-01-17T12:42:22.457" v="122" actId="5793"/>
          <ac:spMkLst>
            <pc:docMk/>
            <pc:sldMk cId="225724505" sldId="259"/>
            <ac:spMk id="3" creationId="{E60FA740-C280-40F2-B804-08842298C94C}"/>
          </ac:spMkLst>
        </pc:spChg>
      </pc:sldChg>
      <pc:sldChg chg="addSp delSp modSp mod">
        <pc:chgData name="INOUBLI, Adrien" userId="0e6aa6c1-fcab-45d7-9746-b9e718d8a109" providerId="ADAL" clId="{4FD41CEC-4196-45DC-A282-6FE47E941016}" dt="2022-01-17T12:47:09.864" v="126" actId="1076"/>
        <pc:sldMkLst>
          <pc:docMk/>
          <pc:sldMk cId="2607553084" sldId="260"/>
        </pc:sldMkLst>
        <pc:picChg chg="add mod">
          <ac:chgData name="INOUBLI, Adrien" userId="0e6aa6c1-fcab-45d7-9746-b9e718d8a109" providerId="ADAL" clId="{4FD41CEC-4196-45DC-A282-6FE47E941016}" dt="2022-01-17T12:47:09.864" v="126" actId="1076"/>
          <ac:picMkLst>
            <pc:docMk/>
            <pc:sldMk cId="2607553084" sldId="260"/>
            <ac:picMk id="6" creationId="{D0ED8CAF-8880-4384-B994-9F9FF1E9ADCE}"/>
          </ac:picMkLst>
        </pc:picChg>
        <pc:picChg chg="del">
          <ac:chgData name="INOUBLI, Adrien" userId="0e6aa6c1-fcab-45d7-9746-b9e718d8a109" providerId="ADAL" clId="{4FD41CEC-4196-45DC-A282-6FE47E941016}" dt="2022-01-17T12:46:36.137" v="123" actId="478"/>
          <ac:picMkLst>
            <pc:docMk/>
            <pc:sldMk cId="2607553084" sldId="260"/>
            <ac:picMk id="7" creationId="{1BB2EC94-3B23-435E-83E4-B55416A44D03}"/>
          </ac:picMkLst>
        </pc:picChg>
      </pc:sldChg>
      <pc:sldChg chg="modSp mod">
        <pc:chgData name="INOUBLI, Adrien" userId="0e6aa6c1-fcab-45d7-9746-b9e718d8a109" providerId="ADAL" clId="{4FD41CEC-4196-45DC-A282-6FE47E941016}" dt="2022-01-17T12:56:13.329" v="413" actId="20577"/>
        <pc:sldMkLst>
          <pc:docMk/>
          <pc:sldMk cId="1196592037" sldId="262"/>
        </pc:sldMkLst>
        <pc:spChg chg="mod">
          <ac:chgData name="INOUBLI, Adrien" userId="0e6aa6c1-fcab-45d7-9746-b9e718d8a109" providerId="ADAL" clId="{4FD41CEC-4196-45DC-A282-6FE47E941016}" dt="2022-01-17T12:54:43.971" v="211" actId="5793"/>
          <ac:spMkLst>
            <pc:docMk/>
            <pc:sldMk cId="1196592037" sldId="262"/>
            <ac:spMk id="2" creationId="{D8DAF6A1-0FCA-4892-8BCC-2BF3D42894F7}"/>
          </ac:spMkLst>
        </pc:spChg>
        <pc:spChg chg="mod">
          <ac:chgData name="INOUBLI, Adrien" userId="0e6aa6c1-fcab-45d7-9746-b9e718d8a109" providerId="ADAL" clId="{4FD41CEC-4196-45DC-A282-6FE47E941016}" dt="2022-01-17T12:56:13.329" v="413" actId="20577"/>
          <ac:spMkLst>
            <pc:docMk/>
            <pc:sldMk cId="1196592037" sldId="262"/>
            <ac:spMk id="3" creationId="{D22BA4BE-060E-4A6C-B3FC-80F7F045331C}"/>
          </ac:spMkLst>
        </pc:spChg>
      </pc:sldChg>
      <pc:sldChg chg="modSp del mod">
        <pc:chgData name="INOUBLI, Adrien" userId="0e6aa6c1-fcab-45d7-9746-b9e718d8a109" providerId="ADAL" clId="{4FD41CEC-4196-45DC-A282-6FE47E941016}" dt="2022-01-17T12:58:18.915" v="416" actId="6549"/>
        <pc:sldMkLst>
          <pc:docMk/>
          <pc:sldMk cId="2663148607" sldId="263"/>
        </pc:sldMkLst>
        <pc:spChg chg="mod">
          <ac:chgData name="INOUBLI, Adrien" userId="0e6aa6c1-fcab-45d7-9746-b9e718d8a109" providerId="ADAL" clId="{4FD41CEC-4196-45DC-A282-6FE47E941016}" dt="2022-01-17T12:58:18.915" v="416" actId="6549"/>
          <ac:spMkLst>
            <pc:docMk/>
            <pc:sldMk cId="2663148607" sldId="263"/>
            <ac:spMk id="3" creationId="{D22BA4BE-060E-4A6C-B3FC-80F7F045331C}"/>
          </ac:spMkLst>
        </pc:spChg>
      </pc:sldChg>
      <pc:sldChg chg="add">
        <pc:chgData name="INOUBLI, Adrien" userId="0e6aa6c1-fcab-45d7-9746-b9e718d8a109" providerId="ADAL" clId="{4FD41CEC-4196-45DC-A282-6FE47E941016}" dt="2022-01-17T12:47:59.899" v="127"/>
        <pc:sldMkLst>
          <pc:docMk/>
          <pc:sldMk cId="1499209466" sldId="264"/>
        </pc:sldMkLst>
      </pc:sldChg>
      <pc:sldChg chg="delSp modSp mod">
        <pc:chgData name="INOUBLI, Adrien" userId="0e6aa6c1-fcab-45d7-9746-b9e718d8a109" providerId="ADAL" clId="{4FD41CEC-4196-45DC-A282-6FE47E941016}" dt="2022-01-17T12:54:04.900" v="203" actId="478"/>
        <pc:sldMkLst>
          <pc:docMk/>
          <pc:sldMk cId="769725486" sldId="265"/>
        </pc:sldMkLst>
        <pc:spChg chg="mod">
          <ac:chgData name="INOUBLI, Adrien" userId="0e6aa6c1-fcab-45d7-9746-b9e718d8a109" providerId="ADAL" clId="{4FD41CEC-4196-45DC-A282-6FE47E941016}" dt="2022-01-17T12:53:19.725" v="202" actId="20577"/>
          <ac:spMkLst>
            <pc:docMk/>
            <pc:sldMk cId="769725486" sldId="265"/>
            <ac:spMk id="2" creationId="{D8DAF6A1-0FCA-4892-8BCC-2BF3D42894F7}"/>
          </ac:spMkLst>
        </pc:spChg>
        <pc:spChg chg="del">
          <ac:chgData name="INOUBLI, Adrien" userId="0e6aa6c1-fcab-45d7-9746-b9e718d8a109" providerId="ADAL" clId="{4FD41CEC-4196-45DC-A282-6FE47E941016}" dt="2022-01-17T12:54:04.900" v="203" actId="478"/>
          <ac:spMkLst>
            <pc:docMk/>
            <pc:sldMk cId="769725486" sldId="265"/>
            <ac:spMk id="7" creationId="{020447D6-96E3-485D-9EA2-D99B770F4F6A}"/>
          </ac:spMkLst>
        </pc:spChg>
      </pc:sldChg>
      <pc:sldChg chg="add">
        <pc:chgData name="INOUBLI, Adrien" userId="0e6aa6c1-fcab-45d7-9746-b9e718d8a109" providerId="ADAL" clId="{4FD41CEC-4196-45DC-A282-6FE47E941016}" dt="2022-01-17T12:56:48.532" v="414"/>
        <pc:sldMkLst>
          <pc:docMk/>
          <pc:sldMk cId="1129071801" sldId="266"/>
        </pc:sldMkLst>
      </pc:sldChg>
      <pc:sldChg chg="modSp add mod">
        <pc:chgData name="INOUBLI, Adrien" userId="0e6aa6c1-fcab-45d7-9746-b9e718d8a109" providerId="ADAL" clId="{4FD41CEC-4196-45DC-A282-6FE47E941016}" dt="2022-01-17T12:41:35.583" v="117"/>
        <pc:sldMkLst>
          <pc:docMk/>
          <pc:sldMk cId="830282268" sldId="269"/>
        </pc:sldMkLst>
        <pc:graphicFrameChg chg="mod modGraphic">
          <ac:chgData name="INOUBLI, Adrien" userId="0e6aa6c1-fcab-45d7-9746-b9e718d8a109" providerId="ADAL" clId="{4FD41CEC-4196-45DC-A282-6FE47E941016}" dt="2022-01-17T12:40:35.619" v="106" actId="255"/>
          <ac:graphicFrameMkLst>
            <pc:docMk/>
            <pc:sldMk cId="830282268" sldId="269"/>
            <ac:graphicFrameMk id="8" creationId="{BEA519E0-6ED4-4DAB-B693-37E7050A5B74}"/>
          </ac:graphicFrameMkLst>
        </pc:graphicFrameChg>
        <pc:graphicFrameChg chg="mod modGraphic">
          <ac:chgData name="INOUBLI, Adrien" userId="0e6aa6c1-fcab-45d7-9746-b9e718d8a109" providerId="ADAL" clId="{4FD41CEC-4196-45DC-A282-6FE47E941016}" dt="2022-01-17T12:41:35.583" v="117"/>
          <ac:graphicFrameMkLst>
            <pc:docMk/>
            <pc:sldMk cId="830282268" sldId="269"/>
            <ac:graphicFrameMk id="9" creationId="{12DE20BA-9EFD-49DE-A4AA-8B14A0645489}"/>
          </ac:graphicFrameMkLst>
        </pc:graphicFrameChg>
      </pc:sldChg>
      <pc:sldChg chg="modSp add mod">
        <pc:chgData name="INOUBLI, Adrien" userId="0e6aa6c1-fcab-45d7-9746-b9e718d8a109" providerId="ADAL" clId="{4FD41CEC-4196-45DC-A282-6FE47E941016}" dt="2022-01-17T12:50:18.876" v="153" actId="20577"/>
        <pc:sldMkLst>
          <pc:docMk/>
          <pc:sldMk cId="2273918088" sldId="270"/>
        </pc:sldMkLst>
        <pc:spChg chg="mod">
          <ac:chgData name="INOUBLI, Adrien" userId="0e6aa6c1-fcab-45d7-9746-b9e718d8a109" providerId="ADAL" clId="{4FD41CEC-4196-45DC-A282-6FE47E941016}" dt="2022-01-17T12:50:08.609" v="149" actId="20577"/>
          <ac:spMkLst>
            <pc:docMk/>
            <pc:sldMk cId="2273918088" sldId="270"/>
            <ac:spMk id="2" creationId="{60C46F1E-692F-40F1-A10D-B8E1949CC071}"/>
          </ac:spMkLst>
        </pc:spChg>
        <pc:spChg chg="mod">
          <ac:chgData name="INOUBLI, Adrien" userId="0e6aa6c1-fcab-45d7-9746-b9e718d8a109" providerId="ADAL" clId="{4FD41CEC-4196-45DC-A282-6FE47E941016}" dt="2022-01-17T12:50:18.876" v="153" actId="20577"/>
          <ac:spMkLst>
            <pc:docMk/>
            <pc:sldMk cId="2273918088" sldId="270"/>
            <ac:spMk id="3" creationId="{E60FA740-C280-40F2-B804-08842298C94C}"/>
          </ac:spMkLst>
        </pc:spChg>
      </pc:sldChg>
      <pc:sldChg chg="add">
        <pc:chgData name="INOUBLI, Adrien" userId="0e6aa6c1-fcab-45d7-9746-b9e718d8a109" providerId="ADAL" clId="{4FD41CEC-4196-45DC-A282-6FE47E941016}" dt="2022-01-17T12:47:59.899" v="127"/>
        <pc:sldMkLst>
          <pc:docMk/>
          <pc:sldMk cId="3507879245" sldId="271"/>
        </pc:sldMkLst>
      </pc:sldChg>
      <pc:sldChg chg="modSp mod">
        <pc:chgData name="INOUBLI, Adrien" userId="0e6aa6c1-fcab-45d7-9746-b9e718d8a109" providerId="ADAL" clId="{4FD41CEC-4196-45DC-A282-6FE47E941016}" dt="2022-01-17T12:52:11.276" v="180" actId="20577"/>
        <pc:sldMkLst>
          <pc:docMk/>
          <pc:sldMk cId="2560825879" sldId="272"/>
        </pc:sldMkLst>
        <pc:spChg chg="mod">
          <ac:chgData name="INOUBLI, Adrien" userId="0e6aa6c1-fcab-45d7-9746-b9e718d8a109" providerId="ADAL" clId="{4FD41CEC-4196-45DC-A282-6FE47E941016}" dt="2022-01-17T12:52:11.276" v="180" actId="20577"/>
          <ac:spMkLst>
            <pc:docMk/>
            <pc:sldMk cId="2560825879" sldId="272"/>
            <ac:spMk id="3" creationId="{D22BA4BE-060E-4A6C-B3FC-80F7F045331C}"/>
          </ac:spMkLst>
        </pc:spChg>
      </pc:sldChg>
    </pc:docChg>
  </pc:docChgLst>
  <pc:docChgLst>
    <pc:chgData name="INOUBLI, Adrien" userId="0e6aa6c1-fcab-45d7-9746-b9e718d8a109" providerId="ADAL" clId="{BA5B0D27-36D8-4F41-B6C4-A433D778F9B6}"/>
    <pc:docChg chg="undo redo custSel addSld delSld modSld sldOrd">
      <pc:chgData name="INOUBLI, Adrien" userId="0e6aa6c1-fcab-45d7-9746-b9e718d8a109" providerId="ADAL" clId="{BA5B0D27-36D8-4F41-B6C4-A433D778F9B6}" dt="2022-11-22T06:00:47.928" v="2017" actId="11529"/>
      <pc:docMkLst>
        <pc:docMk/>
      </pc:docMkLst>
      <pc:sldChg chg="modSp mod">
        <pc:chgData name="INOUBLI, Adrien" userId="0e6aa6c1-fcab-45d7-9746-b9e718d8a109" providerId="ADAL" clId="{BA5B0D27-36D8-4F41-B6C4-A433D778F9B6}" dt="2022-11-22T05:05:48.602" v="25" actId="20577"/>
        <pc:sldMkLst>
          <pc:docMk/>
          <pc:sldMk cId="2291356565" sldId="256"/>
        </pc:sldMkLst>
        <pc:spChg chg="mod">
          <ac:chgData name="INOUBLI, Adrien" userId="0e6aa6c1-fcab-45d7-9746-b9e718d8a109" providerId="ADAL" clId="{BA5B0D27-36D8-4F41-B6C4-A433D778F9B6}" dt="2022-11-22T05:05:22.712" v="8" actId="20577"/>
          <ac:spMkLst>
            <pc:docMk/>
            <pc:sldMk cId="2291356565" sldId="256"/>
            <ac:spMk id="2" creationId="{D176438F-4284-441E-BCD5-CA9F16598480}"/>
          </ac:spMkLst>
        </pc:spChg>
        <pc:spChg chg="mod">
          <ac:chgData name="INOUBLI, Adrien" userId="0e6aa6c1-fcab-45d7-9746-b9e718d8a109" providerId="ADAL" clId="{BA5B0D27-36D8-4F41-B6C4-A433D778F9B6}" dt="2022-11-22T05:05:26.892" v="12" actId="20577"/>
          <ac:spMkLst>
            <pc:docMk/>
            <pc:sldMk cId="2291356565" sldId="256"/>
            <ac:spMk id="3" creationId="{48CE1F3D-8AA4-4A0E-B67F-64034992A569}"/>
          </ac:spMkLst>
        </pc:spChg>
        <pc:spChg chg="mod">
          <ac:chgData name="INOUBLI, Adrien" userId="0e6aa6c1-fcab-45d7-9746-b9e718d8a109" providerId="ADAL" clId="{BA5B0D27-36D8-4F41-B6C4-A433D778F9B6}" dt="2022-11-22T05:05:48.602" v="25" actId="20577"/>
          <ac:spMkLst>
            <pc:docMk/>
            <pc:sldMk cId="2291356565" sldId="256"/>
            <ac:spMk id="5" creationId="{1E438610-1C99-423A-BEA6-C0C8AD5F45EE}"/>
          </ac:spMkLst>
        </pc:spChg>
      </pc:sldChg>
      <pc:sldChg chg="modSp mod">
        <pc:chgData name="INOUBLI, Adrien" userId="0e6aa6c1-fcab-45d7-9746-b9e718d8a109" providerId="ADAL" clId="{BA5B0D27-36D8-4F41-B6C4-A433D778F9B6}" dt="2022-11-22T05:07:26.293" v="53" actId="6549"/>
        <pc:sldMkLst>
          <pc:docMk/>
          <pc:sldMk cId="437121081" sldId="288"/>
        </pc:sldMkLst>
        <pc:spChg chg="mod">
          <ac:chgData name="INOUBLI, Adrien" userId="0e6aa6c1-fcab-45d7-9746-b9e718d8a109" providerId="ADAL" clId="{BA5B0D27-36D8-4F41-B6C4-A433D778F9B6}" dt="2022-11-22T05:07:26.293" v="53" actId="6549"/>
          <ac:spMkLst>
            <pc:docMk/>
            <pc:sldMk cId="437121081" sldId="288"/>
            <ac:spMk id="3" creationId="{E60FA740-C280-40F2-B804-08842298C94C}"/>
          </ac:spMkLst>
        </pc:spChg>
      </pc:sldChg>
      <pc:sldChg chg="modSp mod">
        <pc:chgData name="INOUBLI, Adrien" userId="0e6aa6c1-fcab-45d7-9746-b9e718d8a109" providerId="ADAL" clId="{BA5B0D27-36D8-4F41-B6C4-A433D778F9B6}" dt="2022-11-22T05:16:59.670" v="301" actId="113"/>
        <pc:sldMkLst>
          <pc:docMk/>
          <pc:sldMk cId="2762948913" sldId="313"/>
        </pc:sldMkLst>
        <pc:spChg chg="mod">
          <ac:chgData name="INOUBLI, Adrien" userId="0e6aa6c1-fcab-45d7-9746-b9e718d8a109" providerId="ADAL" clId="{BA5B0D27-36D8-4F41-B6C4-A433D778F9B6}" dt="2022-11-22T05:16:59.670" v="301" actId="113"/>
          <ac:spMkLst>
            <pc:docMk/>
            <pc:sldMk cId="2762948913" sldId="313"/>
            <ac:spMk id="3" creationId="{E60FA740-C280-40F2-B804-08842298C94C}"/>
          </ac:spMkLst>
        </pc:spChg>
      </pc:sldChg>
      <pc:sldChg chg="del">
        <pc:chgData name="INOUBLI, Adrien" userId="0e6aa6c1-fcab-45d7-9746-b9e718d8a109" providerId="ADAL" clId="{BA5B0D27-36D8-4F41-B6C4-A433D778F9B6}" dt="2022-11-22T05:07:43.063" v="54" actId="47"/>
        <pc:sldMkLst>
          <pc:docMk/>
          <pc:sldMk cId="3692694267" sldId="314"/>
        </pc:sldMkLst>
      </pc:sldChg>
      <pc:sldChg chg="addSp modSp mod">
        <pc:chgData name="INOUBLI, Adrien" userId="0e6aa6c1-fcab-45d7-9746-b9e718d8a109" providerId="ADAL" clId="{BA5B0D27-36D8-4F41-B6C4-A433D778F9B6}" dt="2022-11-22T05:52:59.286" v="1597" actId="1076"/>
        <pc:sldMkLst>
          <pc:docMk/>
          <pc:sldMk cId="817124373" sldId="315"/>
        </pc:sldMkLst>
        <pc:spChg chg="mod">
          <ac:chgData name="INOUBLI, Adrien" userId="0e6aa6c1-fcab-45d7-9746-b9e718d8a109" providerId="ADAL" clId="{BA5B0D27-36D8-4F41-B6C4-A433D778F9B6}" dt="2022-11-22T05:46:28.189" v="1381" actId="20577"/>
          <ac:spMkLst>
            <pc:docMk/>
            <pc:sldMk cId="817124373" sldId="315"/>
            <ac:spMk id="3" creationId="{E60FA740-C280-40F2-B804-08842298C94C}"/>
          </ac:spMkLst>
        </pc:spChg>
        <pc:spChg chg="add mod">
          <ac:chgData name="INOUBLI, Adrien" userId="0e6aa6c1-fcab-45d7-9746-b9e718d8a109" providerId="ADAL" clId="{BA5B0D27-36D8-4F41-B6C4-A433D778F9B6}" dt="2022-11-22T05:48:53.331" v="1450" actId="207"/>
          <ac:spMkLst>
            <pc:docMk/>
            <pc:sldMk cId="817124373" sldId="315"/>
            <ac:spMk id="6" creationId="{444FC1C6-BF07-48C9-81DC-6DCB0CEB070B}"/>
          </ac:spMkLst>
        </pc:spChg>
        <pc:spChg chg="add mod">
          <ac:chgData name="INOUBLI, Adrien" userId="0e6aa6c1-fcab-45d7-9746-b9e718d8a109" providerId="ADAL" clId="{BA5B0D27-36D8-4F41-B6C4-A433D778F9B6}" dt="2022-11-22T05:52:15.387" v="1581" actId="404"/>
          <ac:spMkLst>
            <pc:docMk/>
            <pc:sldMk cId="817124373" sldId="315"/>
            <ac:spMk id="15" creationId="{6BAD53E0-0B91-4872-ADA9-CD2B0803C033}"/>
          </ac:spMkLst>
        </pc:spChg>
        <pc:spChg chg="add mod">
          <ac:chgData name="INOUBLI, Adrien" userId="0e6aa6c1-fcab-45d7-9746-b9e718d8a109" providerId="ADAL" clId="{BA5B0D27-36D8-4F41-B6C4-A433D778F9B6}" dt="2022-11-22T05:52:23.301" v="1583" actId="1076"/>
          <ac:spMkLst>
            <pc:docMk/>
            <pc:sldMk cId="817124373" sldId="315"/>
            <ac:spMk id="16" creationId="{36735111-8124-49CE-AAA7-52926F90E617}"/>
          </ac:spMkLst>
        </pc:spChg>
        <pc:spChg chg="add mod">
          <ac:chgData name="INOUBLI, Adrien" userId="0e6aa6c1-fcab-45d7-9746-b9e718d8a109" providerId="ADAL" clId="{BA5B0D27-36D8-4F41-B6C4-A433D778F9B6}" dt="2022-11-22T05:52:21.108" v="1582" actId="1076"/>
          <ac:spMkLst>
            <pc:docMk/>
            <pc:sldMk cId="817124373" sldId="315"/>
            <ac:spMk id="17" creationId="{49CF52C4-2724-4BBD-B118-E3D38F3FFEEC}"/>
          </ac:spMkLst>
        </pc:spChg>
        <pc:spChg chg="add mod">
          <ac:chgData name="INOUBLI, Adrien" userId="0e6aa6c1-fcab-45d7-9746-b9e718d8a109" providerId="ADAL" clId="{BA5B0D27-36D8-4F41-B6C4-A433D778F9B6}" dt="2022-11-22T05:52:33.828" v="1585" actId="1076"/>
          <ac:spMkLst>
            <pc:docMk/>
            <pc:sldMk cId="817124373" sldId="315"/>
            <ac:spMk id="18" creationId="{26AB42A7-EEF9-4C96-BED8-9353D969A9CF}"/>
          </ac:spMkLst>
        </pc:spChg>
        <pc:spChg chg="add mod">
          <ac:chgData name="INOUBLI, Adrien" userId="0e6aa6c1-fcab-45d7-9746-b9e718d8a109" providerId="ADAL" clId="{BA5B0D27-36D8-4F41-B6C4-A433D778F9B6}" dt="2022-11-22T05:52:59.286" v="1597" actId="1076"/>
          <ac:spMkLst>
            <pc:docMk/>
            <pc:sldMk cId="817124373" sldId="315"/>
            <ac:spMk id="19" creationId="{D52FFE32-EF06-4B94-B42C-940408A981F3}"/>
          </ac:spMkLst>
        </pc:spChg>
        <pc:cxnChg chg="add mod">
          <ac:chgData name="INOUBLI, Adrien" userId="0e6aa6c1-fcab-45d7-9746-b9e718d8a109" providerId="ADAL" clId="{BA5B0D27-36D8-4F41-B6C4-A433D778F9B6}" dt="2022-11-22T05:49:30.459" v="1455" actId="14100"/>
          <ac:cxnSpMkLst>
            <pc:docMk/>
            <pc:sldMk cId="817124373" sldId="315"/>
            <ac:cxnSpMk id="8" creationId="{8C47EEDF-D88C-40FC-967F-D10DB9C730B0}"/>
          </ac:cxnSpMkLst>
        </pc:cxnChg>
        <pc:cxnChg chg="add mod">
          <ac:chgData name="INOUBLI, Adrien" userId="0e6aa6c1-fcab-45d7-9746-b9e718d8a109" providerId="ADAL" clId="{BA5B0D27-36D8-4F41-B6C4-A433D778F9B6}" dt="2022-11-22T05:49:38.860" v="1456" actId="571"/>
          <ac:cxnSpMkLst>
            <pc:docMk/>
            <pc:sldMk cId="817124373" sldId="315"/>
            <ac:cxnSpMk id="11" creationId="{06DA95CD-AA79-4F6B-88E0-B135AB10B166}"/>
          </ac:cxnSpMkLst>
        </pc:cxnChg>
        <pc:cxnChg chg="add mod">
          <ac:chgData name="INOUBLI, Adrien" userId="0e6aa6c1-fcab-45d7-9746-b9e718d8a109" providerId="ADAL" clId="{BA5B0D27-36D8-4F41-B6C4-A433D778F9B6}" dt="2022-11-22T05:51:38.748" v="1532" actId="1076"/>
          <ac:cxnSpMkLst>
            <pc:docMk/>
            <pc:sldMk cId="817124373" sldId="315"/>
            <ac:cxnSpMk id="12" creationId="{2FEA5597-A6EA-4AD6-B702-D80969250C0D}"/>
          </ac:cxnSpMkLst>
        </pc:cxnChg>
        <pc:cxnChg chg="add mod">
          <ac:chgData name="INOUBLI, Adrien" userId="0e6aa6c1-fcab-45d7-9746-b9e718d8a109" providerId="ADAL" clId="{BA5B0D27-36D8-4F41-B6C4-A433D778F9B6}" dt="2022-11-22T05:51:45.844" v="1533" actId="1076"/>
          <ac:cxnSpMkLst>
            <pc:docMk/>
            <pc:sldMk cId="817124373" sldId="315"/>
            <ac:cxnSpMk id="13" creationId="{2809C203-6293-4743-AC9E-FDC59B2DA0CD}"/>
          </ac:cxnSpMkLst>
        </pc:cxnChg>
        <pc:cxnChg chg="add mod">
          <ac:chgData name="INOUBLI, Adrien" userId="0e6aa6c1-fcab-45d7-9746-b9e718d8a109" providerId="ADAL" clId="{BA5B0D27-36D8-4F41-B6C4-A433D778F9B6}" dt="2022-11-22T05:50:16.507" v="1460" actId="1076"/>
          <ac:cxnSpMkLst>
            <pc:docMk/>
            <pc:sldMk cId="817124373" sldId="315"/>
            <ac:cxnSpMk id="14" creationId="{02AAEE5A-CFAC-46F2-8819-FFC302E13578}"/>
          </ac:cxnSpMkLst>
        </pc:cxnChg>
      </pc:sldChg>
      <pc:sldChg chg="addSp modSp mod">
        <pc:chgData name="INOUBLI, Adrien" userId="0e6aa6c1-fcab-45d7-9746-b9e718d8a109" providerId="ADAL" clId="{BA5B0D27-36D8-4F41-B6C4-A433D778F9B6}" dt="2022-11-22T06:00:47.928" v="2017" actId="11529"/>
        <pc:sldMkLst>
          <pc:docMk/>
          <pc:sldMk cId="3665658141" sldId="316"/>
        </pc:sldMkLst>
        <pc:spChg chg="mod">
          <ac:chgData name="INOUBLI, Adrien" userId="0e6aa6c1-fcab-45d7-9746-b9e718d8a109" providerId="ADAL" clId="{BA5B0D27-36D8-4F41-B6C4-A433D778F9B6}" dt="2022-11-22T05:57:49.657" v="1790" actId="20577"/>
          <ac:spMkLst>
            <pc:docMk/>
            <pc:sldMk cId="3665658141" sldId="316"/>
            <ac:spMk id="2" creationId="{60C46F1E-692F-40F1-A10D-B8E1949CC071}"/>
          </ac:spMkLst>
        </pc:spChg>
        <pc:spChg chg="mod">
          <ac:chgData name="INOUBLI, Adrien" userId="0e6aa6c1-fcab-45d7-9746-b9e718d8a109" providerId="ADAL" clId="{BA5B0D27-36D8-4F41-B6C4-A433D778F9B6}" dt="2022-11-22T06:00:39.322" v="2016" actId="113"/>
          <ac:spMkLst>
            <pc:docMk/>
            <pc:sldMk cId="3665658141" sldId="316"/>
            <ac:spMk id="3" creationId="{E60FA740-C280-40F2-B804-08842298C94C}"/>
          </ac:spMkLst>
        </pc:spChg>
        <pc:cxnChg chg="add">
          <ac:chgData name="INOUBLI, Adrien" userId="0e6aa6c1-fcab-45d7-9746-b9e718d8a109" providerId="ADAL" clId="{BA5B0D27-36D8-4F41-B6C4-A433D778F9B6}" dt="2022-11-22T06:00:47.928" v="2017" actId="11529"/>
          <ac:cxnSpMkLst>
            <pc:docMk/>
            <pc:sldMk cId="3665658141" sldId="316"/>
            <ac:cxnSpMk id="7" creationId="{7FA01186-A3AE-49A4-B2A2-F6B9D53FA4F9}"/>
          </ac:cxnSpMkLst>
        </pc:cxnChg>
      </pc:sldChg>
      <pc:sldChg chg="modSp add mod">
        <pc:chgData name="INOUBLI, Adrien" userId="0e6aa6c1-fcab-45d7-9746-b9e718d8a109" providerId="ADAL" clId="{BA5B0D27-36D8-4F41-B6C4-A433D778F9B6}" dt="2022-11-22T05:14:15.441" v="280" actId="403"/>
        <pc:sldMkLst>
          <pc:docMk/>
          <pc:sldMk cId="3094630827" sldId="317"/>
        </pc:sldMkLst>
        <pc:spChg chg="mod">
          <ac:chgData name="INOUBLI, Adrien" userId="0e6aa6c1-fcab-45d7-9746-b9e718d8a109" providerId="ADAL" clId="{BA5B0D27-36D8-4F41-B6C4-A433D778F9B6}" dt="2022-11-22T05:14:15.441" v="280" actId="403"/>
          <ac:spMkLst>
            <pc:docMk/>
            <pc:sldMk cId="3094630827" sldId="317"/>
            <ac:spMk id="3" creationId="{E60FA740-C280-40F2-B804-08842298C94C}"/>
          </ac:spMkLst>
        </pc:spChg>
      </pc:sldChg>
      <pc:sldChg chg="modSp add mod ord">
        <pc:chgData name="INOUBLI, Adrien" userId="0e6aa6c1-fcab-45d7-9746-b9e718d8a109" providerId="ADAL" clId="{BA5B0D27-36D8-4F41-B6C4-A433D778F9B6}" dt="2022-11-22T05:21:38.336" v="411" actId="20578"/>
        <pc:sldMkLst>
          <pc:docMk/>
          <pc:sldMk cId="78767185" sldId="318"/>
        </pc:sldMkLst>
        <pc:spChg chg="mod">
          <ac:chgData name="INOUBLI, Adrien" userId="0e6aa6c1-fcab-45d7-9746-b9e718d8a109" providerId="ADAL" clId="{BA5B0D27-36D8-4F41-B6C4-A433D778F9B6}" dt="2022-11-22T05:21:22.878" v="410" actId="20577"/>
          <ac:spMkLst>
            <pc:docMk/>
            <pc:sldMk cId="78767185" sldId="318"/>
            <ac:spMk id="3" creationId="{E60FA740-C280-40F2-B804-08842298C94C}"/>
          </ac:spMkLst>
        </pc:spChg>
      </pc:sldChg>
      <pc:sldChg chg="addSp delSp modSp add mod">
        <pc:chgData name="INOUBLI, Adrien" userId="0e6aa6c1-fcab-45d7-9746-b9e718d8a109" providerId="ADAL" clId="{BA5B0D27-36D8-4F41-B6C4-A433D778F9B6}" dt="2022-11-22T05:26:43.476" v="506" actId="113"/>
        <pc:sldMkLst>
          <pc:docMk/>
          <pc:sldMk cId="1608780086" sldId="319"/>
        </pc:sldMkLst>
        <pc:spChg chg="mod">
          <ac:chgData name="INOUBLI, Adrien" userId="0e6aa6c1-fcab-45d7-9746-b9e718d8a109" providerId="ADAL" clId="{BA5B0D27-36D8-4F41-B6C4-A433D778F9B6}" dt="2022-11-22T05:26:43.476" v="506" actId="113"/>
          <ac:spMkLst>
            <pc:docMk/>
            <pc:sldMk cId="1608780086" sldId="319"/>
            <ac:spMk id="3" creationId="{E60FA740-C280-40F2-B804-08842298C94C}"/>
          </ac:spMkLst>
        </pc:spChg>
        <pc:spChg chg="add del mod">
          <ac:chgData name="INOUBLI, Adrien" userId="0e6aa6c1-fcab-45d7-9746-b9e718d8a109" providerId="ADAL" clId="{BA5B0D27-36D8-4F41-B6C4-A433D778F9B6}" dt="2022-11-22T05:23:11.398" v="426"/>
          <ac:spMkLst>
            <pc:docMk/>
            <pc:sldMk cId="1608780086" sldId="319"/>
            <ac:spMk id="6" creationId="{21142A02-DD12-486B-8D9D-4C72CD0783E7}"/>
          </ac:spMkLst>
        </pc:spChg>
        <pc:spChg chg="add del mod">
          <ac:chgData name="INOUBLI, Adrien" userId="0e6aa6c1-fcab-45d7-9746-b9e718d8a109" providerId="ADAL" clId="{BA5B0D27-36D8-4F41-B6C4-A433D778F9B6}" dt="2022-11-22T05:23:11.398" v="426"/>
          <ac:spMkLst>
            <pc:docMk/>
            <pc:sldMk cId="1608780086" sldId="319"/>
            <ac:spMk id="7" creationId="{B519CAC2-3AB8-4441-83DB-2E072EE60C0A}"/>
          </ac:spMkLst>
        </pc:spChg>
        <pc:spChg chg="add del mod">
          <ac:chgData name="INOUBLI, Adrien" userId="0e6aa6c1-fcab-45d7-9746-b9e718d8a109" providerId="ADAL" clId="{BA5B0D27-36D8-4F41-B6C4-A433D778F9B6}" dt="2022-11-22T05:23:11.398" v="426"/>
          <ac:spMkLst>
            <pc:docMk/>
            <pc:sldMk cId="1608780086" sldId="319"/>
            <ac:spMk id="8" creationId="{521765A3-09B8-453D-A11F-C9B14096D015}"/>
          </ac:spMkLst>
        </pc:spChg>
        <pc:spChg chg="add del mod">
          <ac:chgData name="INOUBLI, Adrien" userId="0e6aa6c1-fcab-45d7-9746-b9e718d8a109" providerId="ADAL" clId="{BA5B0D27-36D8-4F41-B6C4-A433D778F9B6}" dt="2022-11-22T05:23:11.398" v="426"/>
          <ac:spMkLst>
            <pc:docMk/>
            <pc:sldMk cId="1608780086" sldId="319"/>
            <ac:spMk id="9" creationId="{AE437E50-8E6D-4F3E-8CA4-EBB713C95ECF}"/>
          </ac:spMkLst>
        </pc:spChg>
        <pc:spChg chg="add mod">
          <ac:chgData name="INOUBLI, Adrien" userId="0e6aa6c1-fcab-45d7-9746-b9e718d8a109" providerId="ADAL" clId="{BA5B0D27-36D8-4F41-B6C4-A433D778F9B6}" dt="2022-11-22T05:23:53.864" v="440" actId="1076"/>
          <ac:spMkLst>
            <pc:docMk/>
            <pc:sldMk cId="1608780086" sldId="319"/>
            <ac:spMk id="10" creationId="{DBA662CB-A8D6-4249-B3C0-1AA45B97E05A}"/>
          </ac:spMkLst>
        </pc:spChg>
        <pc:spChg chg="add mod">
          <ac:chgData name="INOUBLI, Adrien" userId="0e6aa6c1-fcab-45d7-9746-b9e718d8a109" providerId="ADAL" clId="{BA5B0D27-36D8-4F41-B6C4-A433D778F9B6}" dt="2022-11-22T05:24:09.352" v="444" actId="1076"/>
          <ac:spMkLst>
            <pc:docMk/>
            <pc:sldMk cId="1608780086" sldId="319"/>
            <ac:spMk id="11" creationId="{0C0ADA1A-B7E3-4673-834F-EE317700D92E}"/>
          </ac:spMkLst>
        </pc:spChg>
        <pc:spChg chg="add mod">
          <ac:chgData name="INOUBLI, Adrien" userId="0e6aa6c1-fcab-45d7-9746-b9e718d8a109" providerId="ADAL" clId="{BA5B0D27-36D8-4F41-B6C4-A433D778F9B6}" dt="2022-11-22T05:24:03.336" v="441" actId="1076"/>
          <ac:spMkLst>
            <pc:docMk/>
            <pc:sldMk cId="1608780086" sldId="319"/>
            <ac:spMk id="12" creationId="{970C045A-93EE-48DE-889D-A2772DA17C4B}"/>
          </ac:spMkLst>
        </pc:spChg>
        <pc:spChg chg="add mod">
          <ac:chgData name="INOUBLI, Adrien" userId="0e6aa6c1-fcab-45d7-9746-b9e718d8a109" providerId="ADAL" clId="{BA5B0D27-36D8-4F41-B6C4-A433D778F9B6}" dt="2022-11-22T05:24:06.064" v="442" actId="1076"/>
          <ac:spMkLst>
            <pc:docMk/>
            <pc:sldMk cId="1608780086" sldId="319"/>
            <ac:spMk id="13" creationId="{F233D708-8659-44B3-BB4D-2904C015171D}"/>
          </ac:spMkLst>
        </pc:spChg>
      </pc:sldChg>
      <pc:sldChg chg="addSp delSp modSp add mod">
        <pc:chgData name="INOUBLI, Adrien" userId="0e6aa6c1-fcab-45d7-9746-b9e718d8a109" providerId="ADAL" clId="{BA5B0D27-36D8-4F41-B6C4-A433D778F9B6}" dt="2022-11-22T05:26:54.677" v="509" actId="1076"/>
        <pc:sldMkLst>
          <pc:docMk/>
          <pc:sldMk cId="2019694055" sldId="320"/>
        </pc:sldMkLst>
        <pc:spChg chg="mod">
          <ac:chgData name="INOUBLI, Adrien" userId="0e6aa6c1-fcab-45d7-9746-b9e718d8a109" providerId="ADAL" clId="{BA5B0D27-36D8-4F41-B6C4-A433D778F9B6}" dt="2022-11-22T05:26:54.077" v="508" actId="113"/>
          <ac:spMkLst>
            <pc:docMk/>
            <pc:sldMk cId="2019694055" sldId="320"/>
            <ac:spMk id="3" creationId="{E60FA740-C280-40F2-B804-08842298C94C}"/>
          </ac:spMkLst>
        </pc:spChg>
        <pc:spChg chg="del">
          <ac:chgData name="INOUBLI, Adrien" userId="0e6aa6c1-fcab-45d7-9746-b9e718d8a109" providerId="ADAL" clId="{BA5B0D27-36D8-4F41-B6C4-A433D778F9B6}" dt="2022-11-22T05:24:27.282" v="446" actId="478"/>
          <ac:spMkLst>
            <pc:docMk/>
            <pc:sldMk cId="2019694055" sldId="320"/>
            <ac:spMk id="10" creationId="{DBA662CB-A8D6-4249-B3C0-1AA45B97E05A}"/>
          </ac:spMkLst>
        </pc:spChg>
        <pc:spChg chg="del">
          <ac:chgData name="INOUBLI, Adrien" userId="0e6aa6c1-fcab-45d7-9746-b9e718d8a109" providerId="ADAL" clId="{BA5B0D27-36D8-4F41-B6C4-A433D778F9B6}" dt="2022-11-22T05:24:33.217" v="449" actId="478"/>
          <ac:spMkLst>
            <pc:docMk/>
            <pc:sldMk cId="2019694055" sldId="320"/>
            <ac:spMk id="11" creationId="{0C0ADA1A-B7E3-4673-834F-EE317700D92E}"/>
          </ac:spMkLst>
        </pc:spChg>
        <pc:spChg chg="del">
          <ac:chgData name="INOUBLI, Adrien" userId="0e6aa6c1-fcab-45d7-9746-b9e718d8a109" providerId="ADAL" clId="{BA5B0D27-36D8-4F41-B6C4-A433D778F9B6}" dt="2022-11-22T05:24:29.069" v="447" actId="478"/>
          <ac:spMkLst>
            <pc:docMk/>
            <pc:sldMk cId="2019694055" sldId="320"/>
            <ac:spMk id="12" creationId="{970C045A-93EE-48DE-889D-A2772DA17C4B}"/>
          </ac:spMkLst>
        </pc:spChg>
        <pc:spChg chg="del">
          <ac:chgData name="INOUBLI, Adrien" userId="0e6aa6c1-fcab-45d7-9746-b9e718d8a109" providerId="ADAL" clId="{BA5B0D27-36D8-4F41-B6C4-A433D778F9B6}" dt="2022-11-22T05:24:31.860" v="448" actId="478"/>
          <ac:spMkLst>
            <pc:docMk/>
            <pc:sldMk cId="2019694055" sldId="320"/>
            <ac:spMk id="13" creationId="{F233D708-8659-44B3-BB4D-2904C015171D}"/>
          </ac:spMkLst>
        </pc:spChg>
        <pc:picChg chg="add mod">
          <ac:chgData name="INOUBLI, Adrien" userId="0e6aa6c1-fcab-45d7-9746-b9e718d8a109" providerId="ADAL" clId="{BA5B0D27-36D8-4F41-B6C4-A433D778F9B6}" dt="2022-11-22T05:26:54.677" v="509" actId="1076"/>
          <ac:picMkLst>
            <pc:docMk/>
            <pc:sldMk cId="2019694055" sldId="320"/>
            <ac:picMk id="7" creationId="{21DDE48E-DE4F-4EF3-8127-E020725443D9}"/>
          </ac:picMkLst>
        </pc:picChg>
      </pc:sldChg>
      <pc:sldChg chg="addSp delSp modSp add mod">
        <pc:chgData name="INOUBLI, Adrien" userId="0e6aa6c1-fcab-45d7-9746-b9e718d8a109" providerId="ADAL" clId="{BA5B0D27-36D8-4F41-B6C4-A433D778F9B6}" dt="2022-11-22T05:32:46.860" v="639" actId="1076"/>
        <pc:sldMkLst>
          <pc:docMk/>
          <pc:sldMk cId="2576476017" sldId="321"/>
        </pc:sldMkLst>
        <pc:spChg chg="mod">
          <ac:chgData name="INOUBLI, Adrien" userId="0e6aa6c1-fcab-45d7-9746-b9e718d8a109" providerId="ADAL" clId="{BA5B0D27-36D8-4F41-B6C4-A433D778F9B6}" dt="2022-11-22T05:32:07.228" v="635" actId="20577"/>
          <ac:spMkLst>
            <pc:docMk/>
            <pc:sldMk cId="2576476017" sldId="321"/>
            <ac:spMk id="3" creationId="{E60FA740-C280-40F2-B804-08842298C94C}"/>
          </ac:spMkLst>
        </pc:spChg>
        <pc:picChg chg="del">
          <ac:chgData name="INOUBLI, Adrien" userId="0e6aa6c1-fcab-45d7-9746-b9e718d8a109" providerId="ADAL" clId="{BA5B0D27-36D8-4F41-B6C4-A433D778F9B6}" dt="2022-11-22T05:26:21.260" v="503" actId="478"/>
          <ac:picMkLst>
            <pc:docMk/>
            <pc:sldMk cId="2576476017" sldId="321"/>
            <ac:picMk id="7" creationId="{21DDE48E-DE4F-4EF3-8127-E020725443D9}"/>
          </ac:picMkLst>
        </pc:picChg>
        <pc:picChg chg="add mod">
          <ac:chgData name="INOUBLI, Adrien" userId="0e6aa6c1-fcab-45d7-9746-b9e718d8a109" providerId="ADAL" clId="{BA5B0D27-36D8-4F41-B6C4-A433D778F9B6}" dt="2022-11-22T05:32:46.860" v="639" actId="1076"/>
          <ac:picMkLst>
            <pc:docMk/>
            <pc:sldMk cId="2576476017" sldId="321"/>
            <ac:picMk id="8" creationId="{C741A877-7073-4606-8CFC-F800C1AE06FA}"/>
          </ac:picMkLst>
        </pc:picChg>
      </pc:sldChg>
      <pc:sldChg chg="modSp add mod">
        <pc:chgData name="INOUBLI, Adrien" userId="0e6aa6c1-fcab-45d7-9746-b9e718d8a109" providerId="ADAL" clId="{BA5B0D27-36D8-4F41-B6C4-A433D778F9B6}" dt="2022-11-22T05:35:59.890" v="702" actId="20577"/>
        <pc:sldMkLst>
          <pc:docMk/>
          <pc:sldMk cId="404003110" sldId="322"/>
        </pc:sldMkLst>
        <pc:spChg chg="mod">
          <ac:chgData name="INOUBLI, Adrien" userId="0e6aa6c1-fcab-45d7-9746-b9e718d8a109" providerId="ADAL" clId="{BA5B0D27-36D8-4F41-B6C4-A433D778F9B6}" dt="2022-11-22T05:34:10.333" v="650" actId="20577"/>
          <ac:spMkLst>
            <pc:docMk/>
            <pc:sldMk cId="404003110" sldId="322"/>
            <ac:spMk id="2" creationId="{60C46F1E-692F-40F1-A10D-B8E1949CC071}"/>
          </ac:spMkLst>
        </pc:spChg>
        <pc:spChg chg="mod">
          <ac:chgData name="INOUBLI, Adrien" userId="0e6aa6c1-fcab-45d7-9746-b9e718d8a109" providerId="ADAL" clId="{BA5B0D27-36D8-4F41-B6C4-A433D778F9B6}" dt="2022-11-22T05:35:59.890" v="702" actId="20577"/>
          <ac:spMkLst>
            <pc:docMk/>
            <pc:sldMk cId="404003110" sldId="322"/>
            <ac:spMk id="3" creationId="{E60FA740-C280-40F2-B804-08842298C94C}"/>
          </ac:spMkLst>
        </pc:spChg>
      </pc:sldChg>
      <pc:sldChg chg="modSp add mod">
        <pc:chgData name="INOUBLI, Adrien" userId="0e6aa6c1-fcab-45d7-9746-b9e718d8a109" providerId="ADAL" clId="{BA5B0D27-36D8-4F41-B6C4-A433D778F9B6}" dt="2022-11-22T05:42:55.681" v="1112" actId="20577"/>
        <pc:sldMkLst>
          <pc:docMk/>
          <pc:sldMk cId="2430929197" sldId="323"/>
        </pc:sldMkLst>
        <pc:spChg chg="mod">
          <ac:chgData name="INOUBLI, Adrien" userId="0e6aa6c1-fcab-45d7-9746-b9e718d8a109" providerId="ADAL" clId="{BA5B0D27-36D8-4F41-B6C4-A433D778F9B6}" dt="2022-11-22T05:42:55.681" v="1112" actId="20577"/>
          <ac:spMkLst>
            <pc:docMk/>
            <pc:sldMk cId="2430929197" sldId="323"/>
            <ac:spMk id="3" creationId="{E60FA740-C280-40F2-B804-08842298C94C}"/>
          </ac:spMkLst>
        </pc:spChg>
      </pc:sldChg>
      <pc:sldChg chg="modSp add mod">
        <pc:chgData name="INOUBLI, Adrien" userId="0e6aa6c1-fcab-45d7-9746-b9e718d8a109" providerId="ADAL" clId="{BA5B0D27-36D8-4F41-B6C4-A433D778F9B6}" dt="2022-11-22T05:40:38.571" v="864" actId="20577"/>
        <pc:sldMkLst>
          <pc:docMk/>
          <pc:sldMk cId="3050323449" sldId="324"/>
        </pc:sldMkLst>
        <pc:spChg chg="mod">
          <ac:chgData name="INOUBLI, Adrien" userId="0e6aa6c1-fcab-45d7-9746-b9e718d8a109" providerId="ADAL" clId="{BA5B0D27-36D8-4F41-B6C4-A433D778F9B6}" dt="2022-11-22T05:40:38.571" v="864" actId="20577"/>
          <ac:spMkLst>
            <pc:docMk/>
            <pc:sldMk cId="3050323449" sldId="324"/>
            <ac:spMk id="3" creationId="{E60FA740-C280-40F2-B804-08842298C94C}"/>
          </ac:spMkLst>
        </pc:spChg>
      </pc:sldChg>
      <pc:sldChg chg="delSp modSp add mod">
        <pc:chgData name="INOUBLI, Adrien" userId="0e6aa6c1-fcab-45d7-9746-b9e718d8a109" providerId="ADAL" clId="{BA5B0D27-36D8-4F41-B6C4-A433D778F9B6}" dt="2022-11-22T05:57:41.670" v="1788" actId="20577"/>
        <pc:sldMkLst>
          <pc:docMk/>
          <pc:sldMk cId="1992929229" sldId="325"/>
        </pc:sldMkLst>
        <pc:spChg chg="mod">
          <ac:chgData name="INOUBLI, Adrien" userId="0e6aa6c1-fcab-45d7-9746-b9e718d8a109" providerId="ADAL" clId="{BA5B0D27-36D8-4F41-B6C4-A433D778F9B6}" dt="2022-11-22T05:53:21.888" v="1608" actId="20577"/>
          <ac:spMkLst>
            <pc:docMk/>
            <pc:sldMk cId="1992929229" sldId="325"/>
            <ac:spMk id="2" creationId="{60C46F1E-692F-40F1-A10D-B8E1949CC071}"/>
          </ac:spMkLst>
        </pc:spChg>
        <pc:spChg chg="mod">
          <ac:chgData name="INOUBLI, Adrien" userId="0e6aa6c1-fcab-45d7-9746-b9e718d8a109" providerId="ADAL" clId="{BA5B0D27-36D8-4F41-B6C4-A433D778F9B6}" dt="2022-11-22T05:57:41.670" v="1788" actId="20577"/>
          <ac:spMkLst>
            <pc:docMk/>
            <pc:sldMk cId="1992929229" sldId="325"/>
            <ac:spMk id="3" creationId="{E60FA740-C280-40F2-B804-08842298C94C}"/>
          </ac:spMkLst>
        </pc:spChg>
        <pc:spChg chg="del">
          <ac:chgData name="INOUBLI, Adrien" userId="0e6aa6c1-fcab-45d7-9746-b9e718d8a109" providerId="ADAL" clId="{BA5B0D27-36D8-4F41-B6C4-A433D778F9B6}" dt="2022-11-22T05:53:30.420" v="1611" actId="478"/>
          <ac:spMkLst>
            <pc:docMk/>
            <pc:sldMk cId="1992929229" sldId="325"/>
            <ac:spMk id="6" creationId="{444FC1C6-BF07-48C9-81DC-6DCB0CEB070B}"/>
          </ac:spMkLst>
        </pc:spChg>
        <pc:spChg chg="del">
          <ac:chgData name="INOUBLI, Adrien" userId="0e6aa6c1-fcab-45d7-9746-b9e718d8a109" providerId="ADAL" clId="{BA5B0D27-36D8-4F41-B6C4-A433D778F9B6}" dt="2022-11-22T05:53:26.848" v="1609" actId="478"/>
          <ac:spMkLst>
            <pc:docMk/>
            <pc:sldMk cId="1992929229" sldId="325"/>
            <ac:spMk id="15" creationId="{6BAD53E0-0B91-4872-ADA9-CD2B0803C033}"/>
          </ac:spMkLst>
        </pc:spChg>
        <pc:spChg chg="del">
          <ac:chgData name="INOUBLI, Adrien" userId="0e6aa6c1-fcab-45d7-9746-b9e718d8a109" providerId="ADAL" clId="{BA5B0D27-36D8-4F41-B6C4-A433D778F9B6}" dt="2022-11-22T05:53:33.985" v="1614" actId="478"/>
          <ac:spMkLst>
            <pc:docMk/>
            <pc:sldMk cId="1992929229" sldId="325"/>
            <ac:spMk id="16" creationId="{36735111-8124-49CE-AAA7-52926F90E617}"/>
          </ac:spMkLst>
        </pc:spChg>
        <pc:spChg chg="del">
          <ac:chgData name="INOUBLI, Adrien" userId="0e6aa6c1-fcab-45d7-9746-b9e718d8a109" providerId="ADAL" clId="{BA5B0D27-36D8-4F41-B6C4-A433D778F9B6}" dt="2022-11-22T05:53:27.980" v="1610" actId="478"/>
          <ac:spMkLst>
            <pc:docMk/>
            <pc:sldMk cId="1992929229" sldId="325"/>
            <ac:spMk id="17" creationId="{49CF52C4-2724-4BBD-B118-E3D38F3FFEEC}"/>
          </ac:spMkLst>
        </pc:spChg>
        <pc:spChg chg="del mod">
          <ac:chgData name="INOUBLI, Adrien" userId="0e6aa6c1-fcab-45d7-9746-b9e718d8a109" providerId="ADAL" clId="{BA5B0D27-36D8-4F41-B6C4-A433D778F9B6}" dt="2022-11-22T05:53:32.696" v="1613" actId="478"/>
          <ac:spMkLst>
            <pc:docMk/>
            <pc:sldMk cId="1992929229" sldId="325"/>
            <ac:spMk id="18" creationId="{26AB42A7-EEF9-4C96-BED8-9353D969A9CF}"/>
          </ac:spMkLst>
        </pc:spChg>
        <pc:spChg chg="del">
          <ac:chgData name="INOUBLI, Adrien" userId="0e6aa6c1-fcab-45d7-9746-b9e718d8a109" providerId="ADAL" clId="{BA5B0D27-36D8-4F41-B6C4-A433D778F9B6}" dt="2022-11-22T05:53:30.420" v="1611" actId="478"/>
          <ac:spMkLst>
            <pc:docMk/>
            <pc:sldMk cId="1992929229" sldId="325"/>
            <ac:spMk id="19" creationId="{D52FFE32-EF06-4B94-B42C-940408A981F3}"/>
          </ac:spMkLst>
        </pc:spChg>
        <pc:cxnChg chg="del">
          <ac:chgData name="INOUBLI, Adrien" userId="0e6aa6c1-fcab-45d7-9746-b9e718d8a109" providerId="ADAL" clId="{BA5B0D27-36D8-4F41-B6C4-A433D778F9B6}" dt="2022-11-22T05:53:30.420" v="1611" actId="478"/>
          <ac:cxnSpMkLst>
            <pc:docMk/>
            <pc:sldMk cId="1992929229" sldId="325"/>
            <ac:cxnSpMk id="8" creationId="{8C47EEDF-D88C-40FC-967F-D10DB9C730B0}"/>
          </ac:cxnSpMkLst>
        </pc:cxnChg>
        <pc:cxnChg chg="del">
          <ac:chgData name="INOUBLI, Adrien" userId="0e6aa6c1-fcab-45d7-9746-b9e718d8a109" providerId="ADAL" clId="{BA5B0D27-36D8-4F41-B6C4-A433D778F9B6}" dt="2022-11-22T05:53:30.420" v="1611" actId="478"/>
          <ac:cxnSpMkLst>
            <pc:docMk/>
            <pc:sldMk cId="1992929229" sldId="325"/>
            <ac:cxnSpMk id="11" creationId="{06DA95CD-AA79-4F6B-88E0-B135AB10B166}"/>
          </ac:cxnSpMkLst>
        </pc:cxnChg>
        <pc:cxnChg chg="del">
          <ac:chgData name="INOUBLI, Adrien" userId="0e6aa6c1-fcab-45d7-9746-b9e718d8a109" providerId="ADAL" clId="{BA5B0D27-36D8-4F41-B6C4-A433D778F9B6}" dt="2022-11-22T05:53:30.420" v="1611" actId="478"/>
          <ac:cxnSpMkLst>
            <pc:docMk/>
            <pc:sldMk cId="1992929229" sldId="325"/>
            <ac:cxnSpMk id="12" creationId="{2FEA5597-A6EA-4AD6-B702-D80969250C0D}"/>
          </ac:cxnSpMkLst>
        </pc:cxnChg>
        <pc:cxnChg chg="del">
          <ac:chgData name="INOUBLI, Adrien" userId="0e6aa6c1-fcab-45d7-9746-b9e718d8a109" providerId="ADAL" clId="{BA5B0D27-36D8-4F41-B6C4-A433D778F9B6}" dt="2022-11-22T05:53:30.420" v="1611" actId="478"/>
          <ac:cxnSpMkLst>
            <pc:docMk/>
            <pc:sldMk cId="1992929229" sldId="325"/>
            <ac:cxnSpMk id="13" creationId="{2809C203-6293-4743-AC9E-FDC59B2DA0CD}"/>
          </ac:cxnSpMkLst>
        </pc:cxnChg>
        <pc:cxnChg chg="del">
          <ac:chgData name="INOUBLI, Adrien" userId="0e6aa6c1-fcab-45d7-9746-b9e718d8a109" providerId="ADAL" clId="{BA5B0D27-36D8-4F41-B6C4-A433D778F9B6}" dt="2022-11-22T05:53:30.420" v="1611" actId="478"/>
          <ac:cxnSpMkLst>
            <pc:docMk/>
            <pc:sldMk cId="1992929229" sldId="325"/>
            <ac:cxnSpMk id="14" creationId="{02AAEE5A-CFAC-46F2-8819-FFC302E13578}"/>
          </ac:cxnSpMkLst>
        </pc:cxnChg>
      </pc:sldChg>
    </pc:docChg>
  </pc:docChgLst>
  <pc:docChgLst>
    <pc:chgData name="INOUBLI, Adrien" userId="0e6aa6c1-fcab-45d7-9746-b9e718d8a109" providerId="ADAL" clId="{A9E29482-7EAF-43B5-AB07-A6C598A67AA2}"/>
    <pc:docChg chg="undo custSel addSld delSld modSld">
      <pc:chgData name="INOUBLI, Adrien" userId="0e6aa6c1-fcab-45d7-9746-b9e718d8a109" providerId="ADAL" clId="{A9E29482-7EAF-43B5-AB07-A6C598A67AA2}" dt="2022-11-11T06:48:05.731" v="144" actId="20577"/>
      <pc:docMkLst>
        <pc:docMk/>
      </pc:docMkLst>
      <pc:sldChg chg="modSp mod">
        <pc:chgData name="INOUBLI, Adrien" userId="0e6aa6c1-fcab-45d7-9746-b9e718d8a109" providerId="ADAL" clId="{A9E29482-7EAF-43B5-AB07-A6C598A67AA2}" dt="2022-11-11T06:08:02.042" v="26" actId="20577"/>
        <pc:sldMkLst>
          <pc:docMk/>
          <pc:sldMk cId="2291356565" sldId="256"/>
        </pc:sldMkLst>
        <pc:spChg chg="mod">
          <ac:chgData name="INOUBLI, Adrien" userId="0e6aa6c1-fcab-45d7-9746-b9e718d8a109" providerId="ADAL" clId="{A9E29482-7EAF-43B5-AB07-A6C598A67AA2}" dt="2022-11-11T06:07:55.222" v="16" actId="20577"/>
          <ac:spMkLst>
            <pc:docMk/>
            <pc:sldMk cId="2291356565" sldId="256"/>
            <ac:spMk id="2" creationId="{D176438F-4284-441E-BCD5-CA9F16598480}"/>
          </ac:spMkLst>
        </pc:spChg>
        <pc:spChg chg="mod">
          <ac:chgData name="INOUBLI, Adrien" userId="0e6aa6c1-fcab-45d7-9746-b9e718d8a109" providerId="ADAL" clId="{A9E29482-7EAF-43B5-AB07-A6C598A67AA2}" dt="2022-11-11T06:08:02.042" v="26" actId="20577"/>
          <ac:spMkLst>
            <pc:docMk/>
            <pc:sldMk cId="2291356565" sldId="256"/>
            <ac:spMk id="3" creationId="{48CE1F3D-8AA4-4A0E-B67F-64034992A569}"/>
          </ac:spMkLst>
        </pc:spChg>
      </pc:sldChg>
      <pc:sldChg chg="addSp delSp modSp mod">
        <pc:chgData name="INOUBLI, Adrien" userId="0e6aa6c1-fcab-45d7-9746-b9e718d8a109" providerId="ADAL" clId="{A9E29482-7EAF-43B5-AB07-A6C598A67AA2}" dt="2022-11-11T06:09:03.885" v="32" actId="1076"/>
        <pc:sldMkLst>
          <pc:docMk/>
          <pc:sldMk cId="2607553084" sldId="260"/>
        </pc:sldMkLst>
        <pc:picChg chg="add del">
          <ac:chgData name="INOUBLI, Adrien" userId="0e6aa6c1-fcab-45d7-9746-b9e718d8a109" providerId="ADAL" clId="{A9E29482-7EAF-43B5-AB07-A6C598A67AA2}" dt="2022-11-11T06:08:46.474" v="29" actId="478"/>
          <ac:picMkLst>
            <pc:docMk/>
            <pc:sldMk cId="2607553084" sldId="260"/>
            <ac:picMk id="6" creationId="{62E2937C-7577-45FC-A03C-347A3C20EC93}"/>
          </ac:picMkLst>
        </pc:picChg>
        <pc:picChg chg="del">
          <ac:chgData name="INOUBLI, Adrien" userId="0e6aa6c1-fcab-45d7-9746-b9e718d8a109" providerId="ADAL" clId="{A9E29482-7EAF-43B5-AB07-A6C598A67AA2}" dt="2022-11-11T06:08:06.663" v="27" actId="478"/>
          <ac:picMkLst>
            <pc:docMk/>
            <pc:sldMk cId="2607553084" sldId="260"/>
            <ac:picMk id="7" creationId="{CFFF1018-1744-4A82-82A2-E4928E822D2D}"/>
          </ac:picMkLst>
        </pc:picChg>
        <pc:picChg chg="add mod">
          <ac:chgData name="INOUBLI, Adrien" userId="0e6aa6c1-fcab-45d7-9746-b9e718d8a109" providerId="ADAL" clId="{A9E29482-7EAF-43B5-AB07-A6C598A67AA2}" dt="2022-11-11T06:09:03.885" v="32" actId="1076"/>
          <ac:picMkLst>
            <pc:docMk/>
            <pc:sldMk cId="2607553084" sldId="260"/>
            <ac:picMk id="9" creationId="{7BB0A48D-F148-4D00-B26E-ACF62C5AB47A}"/>
          </ac:picMkLst>
        </pc:picChg>
      </pc:sldChg>
      <pc:sldChg chg="addSp delSp modSp del mod">
        <pc:chgData name="INOUBLI, Adrien" userId="0e6aa6c1-fcab-45d7-9746-b9e718d8a109" providerId="ADAL" clId="{A9E29482-7EAF-43B5-AB07-A6C598A67AA2}" dt="2022-11-11T06:14:05.854" v="52" actId="47"/>
        <pc:sldMkLst>
          <pc:docMk/>
          <pc:sldMk cId="2677036170" sldId="267"/>
        </pc:sldMkLst>
        <pc:spChg chg="del">
          <ac:chgData name="INOUBLI, Adrien" userId="0e6aa6c1-fcab-45d7-9746-b9e718d8a109" providerId="ADAL" clId="{A9E29482-7EAF-43B5-AB07-A6C598A67AA2}" dt="2022-11-11T06:14:01.944" v="51" actId="478"/>
          <ac:spMkLst>
            <pc:docMk/>
            <pc:sldMk cId="2677036170" sldId="267"/>
            <ac:spMk id="3" creationId="{D22BA4BE-060E-4A6C-B3FC-80F7F045331C}"/>
          </ac:spMkLst>
        </pc:spChg>
        <pc:spChg chg="del">
          <ac:chgData name="INOUBLI, Adrien" userId="0e6aa6c1-fcab-45d7-9746-b9e718d8a109" providerId="ADAL" clId="{A9E29482-7EAF-43B5-AB07-A6C598A67AA2}" dt="2022-11-11T06:11:33.626" v="50" actId="478"/>
          <ac:spMkLst>
            <pc:docMk/>
            <pc:sldMk cId="2677036170" sldId="267"/>
            <ac:spMk id="6" creationId="{D34AEBF1-D52B-4928-96EE-CFB7F1ADBD4D}"/>
          </ac:spMkLst>
        </pc:spChg>
        <pc:spChg chg="add mod">
          <ac:chgData name="INOUBLI, Adrien" userId="0e6aa6c1-fcab-45d7-9746-b9e718d8a109" providerId="ADAL" clId="{A9E29482-7EAF-43B5-AB07-A6C598A67AA2}" dt="2022-11-11T06:14:01.944" v="51" actId="478"/>
          <ac:spMkLst>
            <pc:docMk/>
            <pc:sldMk cId="2677036170" sldId="267"/>
            <ac:spMk id="8" creationId="{39DB4616-A9B7-4B9D-953E-CFF2009E01EA}"/>
          </ac:spMkLst>
        </pc:spChg>
      </pc:sldChg>
      <pc:sldChg chg="modSp mod">
        <pc:chgData name="INOUBLI, Adrien" userId="0e6aa6c1-fcab-45d7-9746-b9e718d8a109" providerId="ADAL" clId="{A9E29482-7EAF-43B5-AB07-A6C598A67AA2}" dt="2022-11-11T06:26:32.025" v="136" actId="27636"/>
        <pc:sldMkLst>
          <pc:docMk/>
          <pc:sldMk cId="437121081" sldId="288"/>
        </pc:sldMkLst>
        <pc:spChg chg="mod">
          <ac:chgData name="INOUBLI, Adrien" userId="0e6aa6c1-fcab-45d7-9746-b9e718d8a109" providerId="ADAL" clId="{A9E29482-7EAF-43B5-AB07-A6C598A67AA2}" dt="2022-11-11T06:26:32.025" v="136" actId="27636"/>
          <ac:spMkLst>
            <pc:docMk/>
            <pc:sldMk cId="437121081" sldId="288"/>
            <ac:spMk id="3" creationId="{E60FA740-C280-40F2-B804-08842298C94C}"/>
          </ac:spMkLst>
        </pc:spChg>
      </pc:sldChg>
      <pc:sldChg chg="modSp mod">
        <pc:chgData name="INOUBLI, Adrien" userId="0e6aa6c1-fcab-45d7-9746-b9e718d8a109" providerId="ADAL" clId="{A9E29482-7EAF-43B5-AB07-A6C598A67AA2}" dt="2022-11-11T06:10:04.749" v="43" actId="13926"/>
        <pc:sldMkLst>
          <pc:docMk/>
          <pc:sldMk cId="1246457060" sldId="297"/>
        </pc:sldMkLst>
        <pc:spChg chg="mod">
          <ac:chgData name="INOUBLI, Adrien" userId="0e6aa6c1-fcab-45d7-9746-b9e718d8a109" providerId="ADAL" clId="{A9E29482-7EAF-43B5-AB07-A6C598A67AA2}" dt="2022-11-11T06:10:04.749" v="43" actId="13926"/>
          <ac:spMkLst>
            <pc:docMk/>
            <pc:sldMk cId="1246457060" sldId="297"/>
            <ac:spMk id="3" creationId="{FAAB004D-0A33-4A34-B440-AB703F28F2F2}"/>
          </ac:spMkLst>
        </pc:spChg>
      </pc:sldChg>
      <pc:sldChg chg="addSp delSp modSp mod">
        <pc:chgData name="INOUBLI, Adrien" userId="0e6aa6c1-fcab-45d7-9746-b9e718d8a109" providerId="ADAL" clId="{A9E29482-7EAF-43B5-AB07-A6C598A67AA2}" dt="2022-11-11T06:16:27.045" v="67"/>
        <pc:sldMkLst>
          <pc:docMk/>
          <pc:sldMk cId="3663533328" sldId="302"/>
        </pc:sldMkLst>
        <pc:spChg chg="mod">
          <ac:chgData name="INOUBLI, Adrien" userId="0e6aa6c1-fcab-45d7-9746-b9e718d8a109" providerId="ADAL" clId="{A9E29482-7EAF-43B5-AB07-A6C598A67AA2}" dt="2022-11-11T06:11:07.573" v="45" actId="20577"/>
          <ac:spMkLst>
            <pc:docMk/>
            <pc:sldMk cId="3663533328" sldId="302"/>
            <ac:spMk id="2" creationId="{950961C2-116E-4490-823A-485593AE06AB}"/>
          </ac:spMkLst>
        </pc:spChg>
        <pc:spChg chg="mod">
          <ac:chgData name="INOUBLI, Adrien" userId="0e6aa6c1-fcab-45d7-9746-b9e718d8a109" providerId="ADAL" clId="{A9E29482-7EAF-43B5-AB07-A6C598A67AA2}" dt="2022-11-11T06:11:09.519" v="47" actId="20577"/>
          <ac:spMkLst>
            <pc:docMk/>
            <pc:sldMk cId="3663533328" sldId="302"/>
            <ac:spMk id="8" creationId="{B4CF189D-5FB8-407D-BEF6-ACA7CBB4AD4D}"/>
          </ac:spMkLst>
        </pc:spChg>
        <pc:picChg chg="add">
          <ac:chgData name="INOUBLI, Adrien" userId="0e6aa6c1-fcab-45d7-9746-b9e718d8a109" providerId="ADAL" clId="{A9E29482-7EAF-43B5-AB07-A6C598A67AA2}" dt="2022-11-11T06:16:27.045" v="67"/>
          <ac:picMkLst>
            <pc:docMk/>
            <pc:sldMk cId="3663533328" sldId="302"/>
            <ac:picMk id="3" creationId="{2A08BA88-69D0-439B-8E6D-389B37C3722C}"/>
          </ac:picMkLst>
        </pc:picChg>
        <pc:picChg chg="del">
          <ac:chgData name="INOUBLI, Adrien" userId="0e6aa6c1-fcab-45d7-9746-b9e718d8a109" providerId="ADAL" clId="{A9E29482-7EAF-43B5-AB07-A6C598A67AA2}" dt="2022-11-11T06:16:24.245" v="66" actId="478"/>
          <ac:picMkLst>
            <pc:docMk/>
            <pc:sldMk cId="3663533328" sldId="302"/>
            <ac:picMk id="10" creationId="{BD882309-928C-4731-84EF-42DD4DDBF24B}"/>
          </ac:picMkLst>
        </pc:picChg>
      </pc:sldChg>
      <pc:sldChg chg="addSp delSp modSp mod">
        <pc:chgData name="INOUBLI, Adrien" userId="0e6aa6c1-fcab-45d7-9746-b9e718d8a109" providerId="ADAL" clId="{A9E29482-7EAF-43B5-AB07-A6C598A67AA2}" dt="2022-11-11T06:18:55.485" v="76" actId="9405"/>
        <pc:sldMkLst>
          <pc:docMk/>
          <pc:sldMk cId="2697451876" sldId="304"/>
        </pc:sldMkLst>
        <pc:spChg chg="del mod">
          <ac:chgData name="INOUBLI, Adrien" userId="0e6aa6c1-fcab-45d7-9746-b9e718d8a109" providerId="ADAL" clId="{A9E29482-7EAF-43B5-AB07-A6C598A67AA2}" dt="2022-11-11T06:17:18.255" v="72" actId="478"/>
          <ac:spMkLst>
            <pc:docMk/>
            <pc:sldMk cId="2697451876" sldId="304"/>
            <ac:spMk id="8" creationId="{B4CF189D-5FB8-407D-BEF6-ACA7CBB4AD4D}"/>
          </ac:spMkLst>
        </pc:spChg>
        <pc:picChg chg="add mod">
          <ac:chgData name="INOUBLI, Adrien" userId="0e6aa6c1-fcab-45d7-9746-b9e718d8a109" providerId="ADAL" clId="{A9E29482-7EAF-43B5-AB07-A6C598A67AA2}" dt="2022-11-11T06:17:26.437" v="73" actId="1076"/>
          <ac:picMkLst>
            <pc:docMk/>
            <pc:sldMk cId="2697451876" sldId="304"/>
            <ac:picMk id="3" creationId="{E2A2A0B3-03C3-4045-9693-315AA7EC666C}"/>
          </ac:picMkLst>
        </pc:picChg>
        <pc:picChg chg="del">
          <ac:chgData name="INOUBLI, Adrien" userId="0e6aa6c1-fcab-45d7-9746-b9e718d8a109" providerId="ADAL" clId="{A9E29482-7EAF-43B5-AB07-A6C598A67AA2}" dt="2022-11-11T06:16:57.165" v="68" actId="478"/>
          <ac:picMkLst>
            <pc:docMk/>
            <pc:sldMk cId="2697451876" sldId="304"/>
            <ac:picMk id="9" creationId="{6A7E7B20-8449-45C8-B7E8-686588ED583F}"/>
          </ac:picMkLst>
        </pc:picChg>
        <pc:inkChg chg="add">
          <ac:chgData name="INOUBLI, Adrien" userId="0e6aa6c1-fcab-45d7-9746-b9e718d8a109" providerId="ADAL" clId="{A9E29482-7EAF-43B5-AB07-A6C598A67AA2}" dt="2022-11-11T06:18:49.835" v="74" actId="9405"/>
          <ac:inkMkLst>
            <pc:docMk/>
            <pc:sldMk cId="2697451876" sldId="304"/>
            <ac:inkMk id="6" creationId="{8E49A62A-133E-49F6-B56A-4ACD7446DF0F}"/>
          </ac:inkMkLst>
        </pc:inkChg>
        <pc:inkChg chg="add">
          <ac:chgData name="INOUBLI, Adrien" userId="0e6aa6c1-fcab-45d7-9746-b9e718d8a109" providerId="ADAL" clId="{A9E29482-7EAF-43B5-AB07-A6C598A67AA2}" dt="2022-11-11T06:18:52.466" v="75" actId="9405"/>
          <ac:inkMkLst>
            <pc:docMk/>
            <pc:sldMk cId="2697451876" sldId="304"/>
            <ac:inkMk id="7" creationId="{C721E053-07FB-4083-B789-97DF59CE58CF}"/>
          </ac:inkMkLst>
        </pc:inkChg>
        <pc:inkChg chg="add">
          <ac:chgData name="INOUBLI, Adrien" userId="0e6aa6c1-fcab-45d7-9746-b9e718d8a109" providerId="ADAL" clId="{A9E29482-7EAF-43B5-AB07-A6C598A67AA2}" dt="2022-11-11T06:18:55.485" v="76" actId="9405"/>
          <ac:inkMkLst>
            <pc:docMk/>
            <pc:sldMk cId="2697451876" sldId="304"/>
            <ac:inkMk id="10" creationId="{BD9EFEA3-0406-4BA4-9A28-4F7F28135FF0}"/>
          </ac:inkMkLst>
        </pc:inkChg>
      </pc:sldChg>
      <pc:sldChg chg="modSp mod">
        <pc:chgData name="INOUBLI, Adrien" userId="0e6aa6c1-fcab-45d7-9746-b9e718d8a109" providerId="ADAL" clId="{A9E29482-7EAF-43B5-AB07-A6C598A67AA2}" dt="2022-11-11T06:48:05.731" v="144" actId="20577"/>
        <pc:sldMkLst>
          <pc:docMk/>
          <pc:sldMk cId="1957975581" sldId="310"/>
        </pc:sldMkLst>
        <pc:spChg chg="mod">
          <ac:chgData name="INOUBLI, Adrien" userId="0e6aa6c1-fcab-45d7-9746-b9e718d8a109" providerId="ADAL" clId="{A9E29482-7EAF-43B5-AB07-A6C598A67AA2}" dt="2022-11-11T06:48:05.731" v="144" actId="20577"/>
          <ac:spMkLst>
            <pc:docMk/>
            <pc:sldMk cId="1957975581" sldId="310"/>
            <ac:spMk id="3" creationId="{D22BA4BE-060E-4A6C-B3FC-80F7F045331C}"/>
          </ac:spMkLst>
        </pc:spChg>
      </pc:sldChg>
      <pc:sldChg chg="addSp delSp modSp add mod">
        <pc:chgData name="INOUBLI, Adrien" userId="0e6aa6c1-fcab-45d7-9746-b9e718d8a109" providerId="ADAL" clId="{A9E29482-7EAF-43B5-AB07-A6C598A67AA2}" dt="2022-11-11T06:15:27.661" v="65" actId="14100"/>
        <pc:sldMkLst>
          <pc:docMk/>
          <pc:sldMk cId="4130034005" sldId="312"/>
        </pc:sldMkLst>
        <pc:spChg chg="mod">
          <ac:chgData name="INOUBLI, Adrien" userId="0e6aa6c1-fcab-45d7-9746-b9e718d8a109" providerId="ADAL" clId="{A9E29482-7EAF-43B5-AB07-A6C598A67AA2}" dt="2022-11-11T06:15:27.661" v="65" actId="14100"/>
          <ac:spMkLst>
            <pc:docMk/>
            <pc:sldMk cId="4130034005" sldId="312"/>
            <ac:spMk id="2" creationId="{D8DAF6A1-0FCA-4892-8BCC-2BF3D42894F7}"/>
          </ac:spMkLst>
        </pc:spChg>
        <pc:spChg chg="del">
          <ac:chgData name="INOUBLI, Adrien" userId="0e6aa6c1-fcab-45d7-9746-b9e718d8a109" providerId="ADAL" clId="{A9E29482-7EAF-43B5-AB07-A6C598A67AA2}" dt="2022-11-11T06:15:06.280" v="60" actId="478"/>
          <ac:spMkLst>
            <pc:docMk/>
            <pc:sldMk cId="4130034005" sldId="312"/>
            <ac:spMk id="3" creationId="{D22BA4BE-060E-4A6C-B3FC-80F7F045331C}"/>
          </ac:spMkLst>
        </pc:spChg>
        <pc:spChg chg="add del mod">
          <ac:chgData name="INOUBLI, Adrien" userId="0e6aa6c1-fcab-45d7-9746-b9e718d8a109" providerId="ADAL" clId="{A9E29482-7EAF-43B5-AB07-A6C598A67AA2}" dt="2022-11-11T06:15:07.875" v="61" actId="478"/>
          <ac:spMkLst>
            <pc:docMk/>
            <pc:sldMk cId="4130034005" sldId="312"/>
            <ac:spMk id="7" creationId="{95F73828-FF99-4F15-A5CD-96567A3B971A}"/>
          </ac:spMkLst>
        </pc:spChg>
      </pc:sldChg>
    </pc:docChg>
  </pc:docChgLst>
  <pc:docChgLst>
    <pc:chgData name="INOUBLI, Adrien" userId="0e6aa6c1-fcab-45d7-9746-b9e718d8a109" providerId="ADAL" clId="{5962F3AD-130A-4A5B-9D9D-EB522684B0FF}"/>
    <pc:docChg chg="undo redo custSel addSld delSld modSld sldOrd">
      <pc:chgData name="INOUBLI, Adrien" userId="0e6aa6c1-fcab-45d7-9746-b9e718d8a109" providerId="ADAL" clId="{5962F3AD-130A-4A5B-9D9D-EB522684B0FF}" dt="2022-07-27T15:10:07.692" v="690" actId="20577"/>
      <pc:docMkLst>
        <pc:docMk/>
      </pc:docMkLst>
      <pc:sldChg chg="modSp mod">
        <pc:chgData name="INOUBLI, Adrien" userId="0e6aa6c1-fcab-45d7-9746-b9e718d8a109" providerId="ADAL" clId="{5962F3AD-130A-4A5B-9D9D-EB522684B0FF}" dt="2022-07-27T06:48:09.609" v="12" actId="20577"/>
        <pc:sldMkLst>
          <pc:docMk/>
          <pc:sldMk cId="2291356565" sldId="256"/>
        </pc:sldMkLst>
        <pc:spChg chg="mod">
          <ac:chgData name="INOUBLI, Adrien" userId="0e6aa6c1-fcab-45d7-9746-b9e718d8a109" providerId="ADAL" clId="{5962F3AD-130A-4A5B-9D9D-EB522684B0FF}" dt="2022-07-27T06:48:06.384" v="10" actId="20577"/>
          <ac:spMkLst>
            <pc:docMk/>
            <pc:sldMk cId="2291356565" sldId="256"/>
            <ac:spMk id="2" creationId="{D176438F-4284-441E-BCD5-CA9F16598480}"/>
          </ac:spMkLst>
        </pc:spChg>
        <pc:spChg chg="mod">
          <ac:chgData name="INOUBLI, Adrien" userId="0e6aa6c1-fcab-45d7-9746-b9e718d8a109" providerId="ADAL" clId="{5962F3AD-130A-4A5B-9D9D-EB522684B0FF}" dt="2022-07-27T06:48:09.609" v="12" actId="20577"/>
          <ac:spMkLst>
            <pc:docMk/>
            <pc:sldMk cId="2291356565" sldId="256"/>
            <ac:spMk id="3" creationId="{48CE1F3D-8AA4-4A0E-B67F-64034992A569}"/>
          </ac:spMkLst>
        </pc:spChg>
      </pc:sldChg>
      <pc:sldChg chg="addSp delSp modSp mod">
        <pc:chgData name="INOUBLI, Adrien" userId="0e6aa6c1-fcab-45d7-9746-b9e718d8a109" providerId="ADAL" clId="{5962F3AD-130A-4A5B-9D9D-EB522684B0FF}" dt="2022-07-27T06:53:25.303" v="61" actId="1076"/>
        <pc:sldMkLst>
          <pc:docMk/>
          <pc:sldMk cId="2607553084" sldId="260"/>
        </pc:sldMkLst>
        <pc:picChg chg="del">
          <ac:chgData name="INOUBLI, Adrien" userId="0e6aa6c1-fcab-45d7-9746-b9e718d8a109" providerId="ADAL" clId="{5962F3AD-130A-4A5B-9D9D-EB522684B0FF}" dt="2022-07-27T06:53:09.537" v="54" actId="478"/>
          <ac:picMkLst>
            <pc:docMk/>
            <pc:sldMk cId="2607553084" sldId="260"/>
            <ac:picMk id="6" creationId="{D0598EBC-E2F3-4141-A1BB-5B8BFA2FC3D0}"/>
          </ac:picMkLst>
        </pc:picChg>
        <pc:picChg chg="add mod">
          <ac:chgData name="INOUBLI, Adrien" userId="0e6aa6c1-fcab-45d7-9746-b9e718d8a109" providerId="ADAL" clId="{5962F3AD-130A-4A5B-9D9D-EB522684B0FF}" dt="2022-07-27T06:53:25.303" v="61" actId="1076"/>
          <ac:picMkLst>
            <pc:docMk/>
            <pc:sldMk cId="2607553084" sldId="260"/>
            <ac:picMk id="7" creationId="{3189E541-BD41-4A27-B7F7-0E81A5BBD5FC}"/>
          </ac:picMkLst>
        </pc:picChg>
      </pc:sldChg>
      <pc:sldChg chg="modSp mod">
        <pc:chgData name="INOUBLI, Adrien" userId="0e6aa6c1-fcab-45d7-9746-b9e718d8a109" providerId="ADAL" clId="{5962F3AD-130A-4A5B-9D9D-EB522684B0FF}" dt="2022-07-27T06:52:18.545" v="53" actId="5793"/>
        <pc:sldMkLst>
          <pc:docMk/>
          <pc:sldMk cId="437121081" sldId="288"/>
        </pc:sldMkLst>
        <pc:spChg chg="mod">
          <ac:chgData name="INOUBLI, Adrien" userId="0e6aa6c1-fcab-45d7-9746-b9e718d8a109" providerId="ADAL" clId="{5962F3AD-130A-4A5B-9D9D-EB522684B0FF}" dt="2022-07-27T06:52:18.545" v="53" actId="5793"/>
          <ac:spMkLst>
            <pc:docMk/>
            <pc:sldMk cId="437121081" sldId="288"/>
            <ac:spMk id="3" creationId="{E60FA740-C280-40F2-B804-08842298C94C}"/>
          </ac:spMkLst>
        </pc:spChg>
      </pc:sldChg>
      <pc:sldChg chg="addSp mod">
        <pc:chgData name="INOUBLI, Adrien" userId="0e6aa6c1-fcab-45d7-9746-b9e718d8a109" providerId="ADAL" clId="{5962F3AD-130A-4A5B-9D9D-EB522684B0FF}" dt="2022-07-27T07:04:06.360" v="263" actId="9405"/>
        <pc:sldMkLst>
          <pc:docMk/>
          <pc:sldMk cId="4067533078" sldId="290"/>
        </pc:sldMkLst>
        <pc:inkChg chg="add">
          <ac:chgData name="INOUBLI, Adrien" userId="0e6aa6c1-fcab-45d7-9746-b9e718d8a109" providerId="ADAL" clId="{5962F3AD-130A-4A5B-9D9D-EB522684B0FF}" dt="2022-07-27T07:03:55.167" v="261" actId="9405"/>
          <ac:inkMkLst>
            <pc:docMk/>
            <pc:sldMk cId="4067533078" sldId="290"/>
            <ac:inkMk id="6" creationId="{B964E91D-8460-4044-B122-4E16F9D919C0}"/>
          </ac:inkMkLst>
        </pc:inkChg>
        <pc:inkChg chg="add">
          <ac:chgData name="INOUBLI, Adrien" userId="0e6aa6c1-fcab-45d7-9746-b9e718d8a109" providerId="ADAL" clId="{5962F3AD-130A-4A5B-9D9D-EB522684B0FF}" dt="2022-07-27T07:03:58.682" v="262" actId="9405"/>
          <ac:inkMkLst>
            <pc:docMk/>
            <pc:sldMk cId="4067533078" sldId="290"/>
            <ac:inkMk id="7" creationId="{AFBDF108-AF01-40E6-AD36-CFCA4A7F76A6}"/>
          </ac:inkMkLst>
        </pc:inkChg>
        <pc:inkChg chg="add">
          <ac:chgData name="INOUBLI, Adrien" userId="0e6aa6c1-fcab-45d7-9746-b9e718d8a109" providerId="ADAL" clId="{5962F3AD-130A-4A5B-9D9D-EB522684B0FF}" dt="2022-07-27T07:04:06.360" v="263" actId="9405"/>
          <ac:inkMkLst>
            <pc:docMk/>
            <pc:sldMk cId="4067533078" sldId="290"/>
            <ac:inkMk id="8" creationId="{EC5181F5-C52F-4F56-AA41-31FDB9581572}"/>
          </ac:inkMkLst>
        </pc:inkChg>
      </pc:sldChg>
      <pc:sldChg chg="addSp delSp modSp mod">
        <pc:chgData name="INOUBLI, Adrien" userId="0e6aa6c1-fcab-45d7-9746-b9e718d8a109" providerId="ADAL" clId="{5962F3AD-130A-4A5B-9D9D-EB522684B0FF}" dt="2022-07-27T07:06:14.750" v="287" actId="13926"/>
        <pc:sldMkLst>
          <pc:docMk/>
          <pc:sldMk cId="1246457060" sldId="297"/>
        </pc:sldMkLst>
        <pc:spChg chg="mod">
          <ac:chgData name="INOUBLI, Adrien" userId="0e6aa6c1-fcab-45d7-9746-b9e718d8a109" providerId="ADAL" clId="{5962F3AD-130A-4A5B-9D9D-EB522684B0FF}" dt="2022-07-27T07:06:14.750" v="287" actId="13926"/>
          <ac:spMkLst>
            <pc:docMk/>
            <pc:sldMk cId="1246457060" sldId="297"/>
            <ac:spMk id="3" creationId="{FAAB004D-0A33-4A34-B440-AB703F28F2F2}"/>
          </ac:spMkLst>
        </pc:spChg>
        <pc:inkChg chg="add del">
          <ac:chgData name="INOUBLI, Adrien" userId="0e6aa6c1-fcab-45d7-9746-b9e718d8a109" providerId="ADAL" clId="{5962F3AD-130A-4A5B-9D9D-EB522684B0FF}" dt="2022-07-27T07:05:41.695" v="265" actId="9405"/>
          <ac:inkMkLst>
            <pc:docMk/>
            <pc:sldMk cId="1246457060" sldId="297"/>
            <ac:inkMk id="6" creationId="{8526CBAC-EBEE-4E12-8285-C5BC2CC6054C}"/>
          </ac:inkMkLst>
        </pc:inkChg>
      </pc:sldChg>
      <pc:sldChg chg="addSp delSp modSp mod">
        <pc:chgData name="INOUBLI, Adrien" userId="0e6aa6c1-fcab-45d7-9746-b9e718d8a109" providerId="ADAL" clId="{5962F3AD-130A-4A5B-9D9D-EB522684B0FF}" dt="2022-07-27T07:19:38.686" v="612" actId="1076"/>
        <pc:sldMkLst>
          <pc:docMk/>
          <pc:sldMk cId="3663533328" sldId="302"/>
        </pc:sldMkLst>
        <pc:spChg chg="mod">
          <ac:chgData name="INOUBLI, Adrien" userId="0e6aa6c1-fcab-45d7-9746-b9e718d8a109" providerId="ADAL" clId="{5962F3AD-130A-4A5B-9D9D-EB522684B0FF}" dt="2022-07-27T07:07:27.949" v="289" actId="20577"/>
          <ac:spMkLst>
            <pc:docMk/>
            <pc:sldMk cId="3663533328" sldId="302"/>
            <ac:spMk id="8" creationId="{B4CF189D-5FB8-407D-BEF6-ACA7CBB4AD4D}"/>
          </ac:spMkLst>
        </pc:spChg>
        <pc:picChg chg="add mod">
          <ac:chgData name="INOUBLI, Adrien" userId="0e6aa6c1-fcab-45d7-9746-b9e718d8a109" providerId="ADAL" clId="{5962F3AD-130A-4A5B-9D9D-EB522684B0FF}" dt="2022-07-27T07:19:38.686" v="612" actId="1076"/>
          <ac:picMkLst>
            <pc:docMk/>
            <pc:sldMk cId="3663533328" sldId="302"/>
            <ac:picMk id="6" creationId="{B2A1810F-E784-454F-9AB6-479D554EBB0E}"/>
          </ac:picMkLst>
        </pc:picChg>
        <pc:picChg chg="del">
          <ac:chgData name="INOUBLI, Adrien" userId="0e6aa6c1-fcab-45d7-9746-b9e718d8a109" providerId="ADAL" clId="{5962F3AD-130A-4A5B-9D9D-EB522684B0FF}" dt="2022-07-27T07:09:10.668" v="294" actId="478"/>
          <ac:picMkLst>
            <pc:docMk/>
            <pc:sldMk cId="3663533328" sldId="302"/>
            <ac:picMk id="7" creationId="{296A7B00-C562-4BBE-BA7A-025D72D466CD}"/>
          </ac:picMkLst>
        </pc:picChg>
      </pc:sldChg>
      <pc:sldChg chg="addSp delSp modSp mod">
        <pc:chgData name="INOUBLI, Adrien" userId="0e6aa6c1-fcab-45d7-9746-b9e718d8a109" providerId="ADAL" clId="{5962F3AD-130A-4A5B-9D9D-EB522684B0FF}" dt="2022-07-27T07:10:05.445" v="305" actId="1076"/>
        <pc:sldMkLst>
          <pc:docMk/>
          <pc:sldMk cId="2697451876" sldId="304"/>
        </pc:sldMkLst>
        <pc:spChg chg="mod">
          <ac:chgData name="INOUBLI, Adrien" userId="0e6aa6c1-fcab-45d7-9746-b9e718d8a109" providerId="ADAL" clId="{5962F3AD-130A-4A5B-9D9D-EB522684B0FF}" dt="2022-07-27T07:07:39.150" v="291" actId="20577"/>
          <ac:spMkLst>
            <pc:docMk/>
            <pc:sldMk cId="2697451876" sldId="304"/>
            <ac:spMk id="8" creationId="{B4CF189D-5FB8-407D-BEF6-ACA7CBB4AD4D}"/>
          </ac:spMkLst>
        </pc:spChg>
        <pc:picChg chg="add mod">
          <ac:chgData name="INOUBLI, Adrien" userId="0e6aa6c1-fcab-45d7-9746-b9e718d8a109" providerId="ADAL" clId="{5962F3AD-130A-4A5B-9D9D-EB522684B0FF}" dt="2022-07-27T07:10:05.445" v="305" actId="1076"/>
          <ac:picMkLst>
            <pc:docMk/>
            <pc:sldMk cId="2697451876" sldId="304"/>
            <ac:picMk id="6" creationId="{ADA5C370-8E2E-4A06-A51C-77997A940096}"/>
          </ac:picMkLst>
        </pc:picChg>
        <pc:picChg chg="del">
          <ac:chgData name="INOUBLI, Adrien" userId="0e6aa6c1-fcab-45d7-9746-b9e718d8a109" providerId="ADAL" clId="{5962F3AD-130A-4A5B-9D9D-EB522684B0FF}" dt="2022-07-27T07:09:54.964" v="299" actId="478"/>
          <ac:picMkLst>
            <pc:docMk/>
            <pc:sldMk cId="2697451876" sldId="304"/>
            <ac:picMk id="9" creationId="{B0D5F78D-2E88-4E6A-BA70-B8F1C224410E}"/>
          </ac:picMkLst>
        </pc:picChg>
      </pc:sldChg>
      <pc:sldChg chg="del">
        <pc:chgData name="INOUBLI, Adrien" userId="0e6aa6c1-fcab-45d7-9746-b9e718d8a109" providerId="ADAL" clId="{5962F3AD-130A-4A5B-9D9D-EB522684B0FF}" dt="2022-07-27T07:13:23.364" v="610" actId="47"/>
        <pc:sldMkLst>
          <pc:docMk/>
          <pc:sldMk cId="6547578" sldId="305"/>
        </pc:sldMkLst>
      </pc:sldChg>
      <pc:sldChg chg="addSp delSp modSp mod">
        <pc:chgData name="INOUBLI, Adrien" userId="0e6aa6c1-fcab-45d7-9746-b9e718d8a109" providerId="ADAL" clId="{5962F3AD-130A-4A5B-9D9D-EB522684B0FF}" dt="2022-07-27T07:26:32.129" v="661" actId="20577"/>
        <pc:sldMkLst>
          <pc:docMk/>
          <pc:sldMk cId="332188136" sldId="306"/>
        </pc:sldMkLst>
        <pc:spChg chg="mod">
          <ac:chgData name="INOUBLI, Adrien" userId="0e6aa6c1-fcab-45d7-9746-b9e718d8a109" providerId="ADAL" clId="{5962F3AD-130A-4A5B-9D9D-EB522684B0FF}" dt="2022-07-27T07:26:32.129" v="661" actId="20577"/>
          <ac:spMkLst>
            <pc:docMk/>
            <pc:sldMk cId="332188136" sldId="306"/>
            <ac:spMk id="2" creationId="{950961C2-116E-4490-823A-485593AE06AB}"/>
          </ac:spMkLst>
        </pc:spChg>
        <pc:picChg chg="add mod">
          <ac:chgData name="INOUBLI, Adrien" userId="0e6aa6c1-fcab-45d7-9746-b9e718d8a109" providerId="ADAL" clId="{5962F3AD-130A-4A5B-9D9D-EB522684B0FF}" dt="2022-07-27T07:20:58.474" v="628" actId="1076"/>
          <ac:picMkLst>
            <pc:docMk/>
            <pc:sldMk cId="332188136" sldId="306"/>
            <ac:picMk id="6" creationId="{079243EC-158B-4014-ABCF-3FCC53B3BEC1}"/>
          </ac:picMkLst>
        </pc:picChg>
        <pc:picChg chg="add del mod">
          <ac:chgData name="INOUBLI, Adrien" userId="0e6aa6c1-fcab-45d7-9746-b9e718d8a109" providerId="ADAL" clId="{5962F3AD-130A-4A5B-9D9D-EB522684B0FF}" dt="2022-07-27T07:23:15.192" v="636" actId="21"/>
          <ac:picMkLst>
            <pc:docMk/>
            <pc:sldMk cId="332188136" sldId="306"/>
            <ac:picMk id="8" creationId="{53288E55-D8B7-4D08-9D97-C9F09861CCA1}"/>
          </ac:picMkLst>
        </pc:picChg>
        <pc:picChg chg="add del mod">
          <ac:chgData name="INOUBLI, Adrien" userId="0e6aa6c1-fcab-45d7-9746-b9e718d8a109" providerId="ADAL" clId="{5962F3AD-130A-4A5B-9D9D-EB522684B0FF}" dt="2022-07-27T07:23:23.554" v="639" actId="478"/>
          <ac:picMkLst>
            <pc:docMk/>
            <pc:sldMk cId="332188136" sldId="306"/>
            <ac:picMk id="10" creationId="{D9C537D7-EDC2-4C69-9D96-ACA54159A885}"/>
          </ac:picMkLst>
        </pc:picChg>
        <pc:picChg chg="add mod">
          <ac:chgData name="INOUBLI, Adrien" userId="0e6aa6c1-fcab-45d7-9746-b9e718d8a109" providerId="ADAL" clId="{5962F3AD-130A-4A5B-9D9D-EB522684B0FF}" dt="2022-07-27T07:23:32.233" v="641" actId="1076"/>
          <ac:picMkLst>
            <pc:docMk/>
            <pc:sldMk cId="332188136" sldId="306"/>
            <ac:picMk id="11" creationId="{D4884C82-7799-46D7-AADE-A9D80AA2E904}"/>
          </ac:picMkLst>
        </pc:picChg>
        <pc:picChg chg="del">
          <ac:chgData name="INOUBLI, Adrien" userId="0e6aa6c1-fcab-45d7-9746-b9e718d8a109" providerId="ADAL" clId="{5962F3AD-130A-4A5B-9D9D-EB522684B0FF}" dt="2022-07-27T07:20:52.330" v="625" actId="478"/>
          <ac:picMkLst>
            <pc:docMk/>
            <pc:sldMk cId="332188136" sldId="306"/>
            <ac:picMk id="13" creationId="{E37192F0-C61E-4B93-90F0-4C71D1F393FC}"/>
          </ac:picMkLst>
        </pc:picChg>
      </pc:sldChg>
      <pc:sldChg chg="addSp delSp modSp mod">
        <pc:chgData name="INOUBLI, Adrien" userId="0e6aa6c1-fcab-45d7-9746-b9e718d8a109" providerId="ADAL" clId="{5962F3AD-130A-4A5B-9D9D-EB522684B0FF}" dt="2022-07-27T07:26:28.617" v="657" actId="20577"/>
        <pc:sldMkLst>
          <pc:docMk/>
          <pc:sldMk cId="2188611156" sldId="307"/>
        </pc:sldMkLst>
        <pc:spChg chg="mod">
          <ac:chgData name="INOUBLI, Adrien" userId="0e6aa6c1-fcab-45d7-9746-b9e718d8a109" providerId="ADAL" clId="{5962F3AD-130A-4A5B-9D9D-EB522684B0FF}" dt="2022-07-27T07:26:28.617" v="657" actId="20577"/>
          <ac:spMkLst>
            <pc:docMk/>
            <pc:sldMk cId="2188611156" sldId="307"/>
            <ac:spMk id="2" creationId="{950961C2-116E-4490-823A-485593AE06AB}"/>
          </ac:spMkLst>
        </pc:spChg>
        <pc:picChg chg="del">
          <ac:chgData name="INOUBLI, Adrien" userId="0e6aa6c1-fcab-45d7-9746-b9e718d8a109" providerId="ADAL" clId="{5962F3AD-130A-4A5B-9D9D-EB522684B0FF}" dt="2022-07-27T07:21:38.554" v="629" actId="478"/>
          <ac:picMkLst>
            <pc:docMk/>
            <pc:sldMk cId="2188611156" sldId="307"/>
            <ac:picMk id="6" creationId="{A8DBB363-805C-4D73-BBA0-DC56FA1447A9}"/>
          </ac:picMkLst>
        </pc:picChg>
        <pc:picChg chg="add mod">
          <ac:chgData name="INOUBLI, Adrien" userId="0e6aa6c1-fcab-45d7-9746-b9e718d8a109" providerId="ADAL" clId="{5962F3AD-130A-4A5B-9D9D-EB522684B0FF}" dt="2022-07-27T07:22:05.361" v="633" actId="1076"/>
          <ac:picMkLst>
            <pc:docMk/>
            <pc:sldMk cId="2188611156" sldId="307"/>
            <ac:picMk id="7" creationId="{386DF3AF-B359-4D68-94AA-3AF43959A07F}"/>
          </ac:picMkLst>
        </pc:picChg>
        <pc:picChg chg="add mod">
          <ac:chgData name="INOUBLI, Adrien" userId="0e6aa6c1-fcab-45d7-9746-b9e718d8a109" providerId="ADAL" clId="{5962F3AD-130A-4A5B-9D9D-EB522684B0FF}" dt="2022-07-27T07:24:28.777" v="645" actId="1076"/>
          <ac:picMkLst>
            <pc:docMk/>
            <pc:sldMk cId="2188611156" sldId="307"/>
            <ac:picMk id="9" creationId="{1F29A858-3884-4B41-A287-E976FA78D70B}"/>
          </ac:picMkLst>
        </pc:picChg>
        <pc:picChg chg="add mod">
          <ac:chgData name="INOUBLI, Adrien" userId="0e6aa6c1-fcab-45d7-9746-b9e718d8a109" providerId="ADAL" clId="{5962F3AD-130A-4A5B-9D9D-EB522684B0FF}" dt="2022-07-27T07:25:08.680" v="651" actId="1076"/>
          <ac:picMkLst>
            <pc:docMk/>
            <pc:sldMk cId="2188611156" sldId="307"/>
            <ac:picMk id="11" creationId="{AE1AE1B5-FD8B-483C-94F4-24EBF03B53C1}"/>
          </ac:picMkLst>
        </pc:picChg>
      </pc:sldChg>
      <pc:sldChg chg="modSp mod ord">
        <pc:chgData name="INOUBLI, Adrien" userId="0e6aa6c1-fcab-45d7-9746-b9e718d8a109" providerId="ADAL" clId="{5962F3AD-130A-4A5B-9D9D-EB522684B0FF}" dt="2022-07-27T15:10:07.692" v="690" actId="20577"/>
        <pc:sldMkLst>
          <pc:docMk/>
          <pc:sldMk cId="1884958981" sldId="308"/>
        </pc:sldMkLst>
        <pc:spChg chg="mod">
          <ac:chgData name="INOUBLI, Adrien" userId="0e6aa6c1-fcab-45d7-9746-b9e718d8a109" providerId="ADAL" clId="{5962F3AD-130A-4A5B-9D9D-EB522684B0FF}" dt="2022-07-27T15:10:07.692" v="690" actId="20577"/>
          <ac:spMkLst>
            <pc:docMk/>
            <pc:sldMk cId="1884958981" sldId="308"/>
            <ac:spMk id="3" creationId="{FAAB004D-0A33-4A34-B440-AB703F28F2F2}"/>
          </ac:spMkLst>
        </pc:spChg>
      </pc:sldChg>
      <pc:sldChg chg="del">
        <pc:chgData name="INOUBLI, Adrien" userId="0e6aa6c1-fcab-45d7-9746-b9e718d8a109" providerId="ADAL" clId="{5962F3AD-130A-4A5B-9D9D-EB522684B0FF}" dt="2022-07-27T07:32:17.119" v="689" actId="47"/>
        <pc:sldMkLst>
          <pc:docMk/>
          <pc:sldMk cId="2405973994" sldId="311"/>
        </pc:sldMkLst>
      </pc:sldChg>
      <pc:sldChg chg="addSp delSp modSp add mod chgLayout">
        <pc:chgData name="INOUBLI, Adrien" userId="0e6aa6c1-fcab-45d7-9746-b9e718d8a109" providerId="ADAL" clId="{5962F3AD-130A-4A5B-9D9D-EB522684B0FF}" dt="2022-07-27T07:00:15.120" v="260" actId="113"/>
        <pc:sldMkLst>
          <pc:docMk/>
          <pc:sldMk cId="1735488312" sldId="312"/>
        </pc:sldMkLst>
        <pc:spChg chg="mod ord">
          <ac:chgData name="INOUBLI, Adrien" userId="0e6aa6c1-fcab-45d7-9746-b9e718d8a109" providerId="ADAL" clId="{5962F3AD-130A-4A5B-9D9D-EB522684B0FF}" dt="2022-07-27T06:57:56.231" v="158" actId="6549"/>
          <ac:spMkLst>
            <pc:docMk/>
            <pc:sldMk cId="1735488312" sldId="312"/>
            <ac:spMk id="2" creationId="{60C46F1E-692F-40F1-A10D-B8E1949CC071}"/>
          </ac:spMkLst>
        </pc:spChg>
        <pc:spChg chg="mod ord">
          <ac:chgData name="INOUBLI, Adrien" userId="0e6aa6c1-fcab-45d7-9746-b9e718d8a109" providerId="ADAL" clId="{5962F3AD-130A-4A5B-9D9D-EB522684B0FF}" dt="2022-07-27T06:55:52.804" v="156" actId="700"/>
          <ac:spMkLst>
            <pc:docMk/>
            <pc:sldMk cId="1735488312" sldId="312"/>
            <ac:spMk id="4" creationId="{A7F943B6-960E-4010-A483-5E10E99447E5}"/>
          </ac:spMkLst>
        </pc:spChg>
        <pc:spChg chg="mod ord">
          <ac:chgData name="INOUBLI, Adrien" userId="0e6aa6c1-fcab-45d7-9746-b9e718d8a109" providerId="ADAL" clId="{5962F3AD-130A-4A5B-9D9D-EB522684B0FF}" dt="2022-07-27T06:55:52.804" v="156" actId="700"/>
          <ac:spMkLst>
            <pc:docMk/>
            <pc:sldMk cId="1735488312" sldId="312"/>
            <ac:spMk id="5" creationId="{53FE11C2-6B8F-4BA8-AEEA-5C3A47ABE349}"/>
          </ac:spMkLst>
        </pc:spChg>
        <pc:spChg chg="add mod ord">
          <ac:chgData name="INOUBLI, Adrien" userId="0e6aa6c1-fcab-45d7-9746-b9e718d8a109" providerId="ADAL" clId="{5962F3AD-130A-4A5B-9D9D-EB522684B0FF}" dt="2022-07-27T07:00:15.120" v="260" actId="113"/>
          <ac:spMkLst>
            <pc:docMk/>
            <pc:sldMk cId="1735488312" sldId="312"/>
            <ac:spMk id="8" creationId="{32D118C4-5DEE-47B6-B861-7CCF1445782A}"/>
          </ac:spMkLst>
        </pc:spChg>
        <pc:picChg chg="add mod">
          <ac:chgData name="INOUBLI, Adrien" userId="0e6aa6c1-fcab-45d7-9746-b9e718d8a109" providerId="ADAL" clId="{5962F3AD-130A-4A5B-9D9D-EB522684B0FF}" dt="2022-07-27T06:58:57.766" v="259" actId="1076"/>
          <ac:picMkLst>
            <pc:docMk/>
            <pc:sldMk cId="1735488312" sldId="312"/>
            <ac:picMk id="6" creationId="{E425BE53-8826-4CC6-A00F-A367C565983F}"/>
          </ac:picMkLst>
        </pc:picChg>
        <pc:picChg chg="del">
          <ac:chgData name="INOUBLI, Adrien" userId="0e6aa6c1-fcab-45d7-9746-b9e718d8a109" providerId="ADAL" clId="{5962F3AD-130A-4A5B-9D9D-EB522684B0FF}" dt="2022-07-27T06:54:18.696" v="150" actId="478"/>
          <ac:picMkLst>
            <pc:docMk/>
            <pc:sldMk cId="1735488312" sldId="312"/>
            <ac:picMk id="7" creationId="{3189E541-BD41-4A27-B7F7-0E81A5BBD5FC}"/>
          </ac:picMkLst>
        </pc:picChg>
      </pc:sldChg>
      <pc:sldChg chg="addSp delSp modSp add mod chgLayout">
        <pc:chgData name="INOUBLI, Adrien" userId="0e6aa6c1-fcab-45d7-9746-b9e718d8a109" providerId="ADAL" clId="{5962F3AD-130A-4A5B-9D9D-EB522684B0FF}" dt="2022-07-27T07:29:55.413" v="688" actId="6549"/>
        <pc:sldMkLst>
          <pc:docMk/>
          <pc:sldMk cId="413398833" sldId="313"/>
        </pc:sldMkLst>
        <pc:spChg chg="mod ord">
          <ac:chgData name="INOUBLI, Adrien" userId="0e6aa6c1-fcab-45d7-9746-b9e718d8a109" providerId="ADAL" clId="{5962F3AD-130A-4A5B-9D9D-EB522684B0FF}" dt="2022-07-27T07:29:18.018" v="670" actId="700"/>
          <ac:spMkLst>
            <pc:docMk/>
            <pc:sldMk cId="413398833" sldId="313"/>
            <ac:spMk id="2" creationId="{950961C2-116E-4490-823A-485593AE06AB}"/>
          </ac:spMkLst>
        </pc:spChg>
        <pc:spChg chg="del">
          <ac:chgData name="INOUBLI, Adrien" userId="0e6aa6c1-fcab-45d7-9746-b9e718d8a109" providerId="ADAL" clId="{5962F3AD-130A-4A5B-9D9D-EB522684B0FF}" dt="2022-07-27T07:27:51.149" v="668" actId="478"/>
          <ac:spMkLst>
            <pc:docMk/>
            <pc:sldMk cId="413398833" sldId="313"/>
            <ac:spMk id="3" creationId="{FAAB004D-0A33-4A34-B440-AB703F28F2F2}"/>
          </ac:spMkLst>
        </pc:spChg>
        <pc:spChg chg="mod ord">
          <ac:chgData name="INOUBLI, Adrien" userId="0e6aa6c1-fcab-45d7-9746-b9e718d8a109" providerId="ADAL" clId="{5962F3AD-130A-4A5B-9D9D-EB522684B0FF}" dt="2022-07-27T07:29:18.018" v="670" actId="700"/>
          <ac:spMkLst>
            <pc:docMk/>
            <pc:sldMk cId="413398833" sldId="313"/>
            <ac:spMk id="4" creationId="{93135C28-5E05-4098-B9CD-5D221CA13F1C}"/>
          </ac:spMkLst>
        </pc:spChg>
        <pc:spChg chg="mod ord">
          <ac:chgData name="INOUBLI, Adrien" userId="0e6aa6c1-fcab-45d7-9746-b9e718d8a109" providerId="ADAL" clId="{5962F3AD-130A-4A5B-9D9D-EB522684B0FF}" dt="2022-07-27T07:29:18.018" v="670" actId="700"/>
          <ac:spMkLst>
            <pc:docMk/>
            <pc:sldMk cId="413398833" sldId="313"/>
            <ac:spMk id="5" creationId="{CD26C288-A20B-42F9-BD02-E5AFB969413E}"/>
          </ac:spMkLst>
        </pc:spChg>
        <pc:spChg chg="add del mod">
          <ac:chgData name="INOUBLI, Adrien" userId="0e6aa6c1-fcab-45d7-9746-b9e718d8a109" providerId="ADAL" clId="{5962F3AD-130A-4A5B-9D9D-EB522684B0FF}" dt="2022-07-27T07:27:53.130" v="669" actId="478"/>
          <ac:spMkLst>
            <pc:docMk/>
            <pc:sldMk cId="413398833" sldId="313"/>
            <ac:spMk id="7" creationId="{4914A317-6C1C-41DE-BAA2-E710F18FEFD3}"/>
          </ac:spMkLst>
        </pc:spChg>
        <pc:spChg chg="add mod ord">
          <ac:chgData name="INOUBLI, Adrien" userId="0e6aa6c1-fcab-45d7-9746-b9e718d8a109" providerId="ADAL" clId="{5962F3AD-130A-4A5B-9D9D-EB522684B0FF}" dt="2022-07-27T07:29:55.413" v="688" actId="6549"/>
          <ac:spMkLst>
            <pc:docMk/>
            <pc:sldMk cId="413398833" sldId="313"/>
            <ac:spMk id="8" creationId="{4076E454-950C-4E5E-8E82-82BDDB8A6B14}"/>
          </ac:spMkLst>
        </pc:spChg>
      </pc:sldChg>
    </pc:docChg>
  </pc:docChgLst>
  <pc:docChgLst>
    <pc:chgData name="INOUBLI, Adrien" userId="0e6aa6c1-fcab-45d7-9746-b9e718d8a109" providerId="ADAL" clId="{2CBDEB57-1E3D-4C7D-B571-9C2316B39F76}"/>
    <pc:docChg chg="undo custSel addSld delSld modSld sldOrd addMainMaster delMainMaster modMainMaster">
      <pc:chgData name="INOUBLI, Adrien" userId="0e6aa6c1-fcab-45d7-9746-b9e718d8a109" providerId="ADAL" clId="{2CBDEB57-1E3D-4C7D-B571-9C2316B39F76}" dt="2022-08-23T07:21:52.730" v="199" actId="47"/>
      <pc:docMkLst>
        <pc:docMk/>
      </pc:docMkLst>
      <pc:sldChg chg="modSp mod">
        <pc:chgData name="INOUBLI, Adrien" userId="0e6aa6c1-fcab-45d7-9746-b9e718d8a109" providerId="ADAL" clId="{2CBDEB57-1E3D-4C7D-B571-9C2316B39F76}" dt="2022-08-22T03:51:20.838" v="22" actId="6549"/>
        <pc:sldMkLst>
          <pc:docMk/>
          <pc:sldMk cId="2291356565" sldId="256"/>
        </pc:sldMkLst>
        <pc:spChg chg="mod">
          <ac:chgData name="INOUBLI, Adrien" userId="0e6aa6c1-fcab-45d7-9746-b9e718d8a109" providerId="ADAL" clId="{2CBDEB57-1E3D-4C7D-B571-9C2316B39F76}" dt="2022-08-22T03:51:09.458" v="10" actId="20577"/>
          <ac:spMkLst>
            <pc:docMk/>
            <pc:sldMk cId="2291356565" sldId="256"/>
            <ac:spMk id="2" creationId="{D176438F-4284-441E-BCD5-CA9F16598480}"/>
          </ac:spMkLst>
        </pc:spChg>
        <pc:spChg chg="mod">
          <ac:chgData name="INOUBLI, Adrien" userId="0e6aa6c1-fcab-45d7-9746-b9e718d8a109" providerId="ADAL" clId="{2CBDEB57-1E3D-4C7D-B571-9C2316B39F76}" dt="2022-08-22T03:51:20.838" v="22" actId="6549"/>
          <ac:spMkLst>
            <pc:docMk/>
            <pc:sldMk cId="2291356565" sldId="256"/>
            <ac:spMk id="3" creationId="{48CE1F3D-8AA4-4A0E-B67F-64034992A569}"/>
          </ac:spMkLst>
        </pc:spChg>
      </pc:sldChg>
      <pc:sldChg chg="modSp add del">
        <pc:chgData name="INOUBLI, Adrien" userId="0e6aa6c1-fcab-45d7-9746-b9e718d8a109" providerId="ADAL" clId="{2CBDEB57-1E3D-4C7D-B571-9C2316B39F76}" dt="2022-08-22T05:02:44.516" v="184"/>
        <pc:sldMkLst>
          <pc:docMk/>
          <pc:sldMk cId="0" sldId="258"/>
        </pc:sldMkLst>
        <pc:spChg chg="mod">
          <ac:chgData name="INOUBLI, Adrien" userId="0e6aa6c1-fcab-45d7-9746-b9e718d8a109" providerId="ADAL" clId="{2CBDEB57-1E3D-4C7D-B571-9C2316B39F76}" dt="2022-08-22T05:02:17.482" v="181"/>
          <ac:spMkLst>
            <pc:docMk/>
            <pc:sldMk cId="0" sldId="258"/>
            <ac:spMk id="4" creationId="{00000000-0000-0000-0000-000000000000}"/>
          </ac:spMkLst>
        </pc:spChg>
      </pc:sldChg>
      <pc:sldChg chg="modSp add del">
        <pc:chgData name="INOUBLI, Adrien" userId="0e6aa6c1-fcab-45d7-9746-b9e718d8a109" providerId="ADAL" clId="{2CBDEB57-1E3D-4C7D-B571-9C2316B39F76}" dt="2022-08-22T05:02:44.516" v="184"/>
        <pc:sldMkLst>
          <pc:docMk/>
          <pc:sldMk cId="0" sldId="259"/>
        </pc:sldMkLst>
        <pc:spChg chg="mod">
          <ac:chgData name="INOUBLI, Adrien" userId="0e6aa6c1-fcab-45d7-9746-b9e718d8a109" providerId="ADAL" clId="{2CBDEB57-1E3D-4C7D-B571-9C2316B39F76}" dt="2022-08-22T05:02:17.482" v="181"/>
          <ac:spMkLst>
            <pc:docMk/>
            <pc:sldMk cId="0" sldId="259"/>
            <ac:spMk id="4" creationId="{00000000-0000-0000-0000-000000000000}"/>
          </ac:spMkLst>
        </pc:spChg>
      </pc:sldChg>
      <pc:sldChg chg="addSp delSp modSp mod">
        <pc:chgData name="INOUBLI, Adrien" userId="0e6aa6c1-fcab-45d7-9746-b9e718d8a109" providerId="ADAL" clId="{2CBDEB57-1E3D-4C7D-B571-9C2316B39F76}" dt="2022-08-22T03:54:55.732" v="66" actId="1076"/>
        <pc:sldMkLst>
          <pc:docMk/>
          <pc:sldMk cId="2607553084" sldId="260"/>
        </pc:sldMkLst>
        <pc:picChg chg="add mod">
          <ac:chgData name="INOUBLI, Adrien" userId="0e6aa6c1-fcab-45d7-9746-b9e718d8a109" providerId="ADAL" clId="{2CBDEB57-1E3D-4C7D-B571-9C2316B39F76}" dt="2022-08-22T03:54:55.732" v="66" actId="1076"/>
          <ac:picMkLst>
            <pc:docMk/>
            <pc:sldMk cId="2607553084" sldId="260"/>
            <ac:picMk id="6" creationId="{B0DC0348-26DB-4E01-8070-17579433D77D}"/>
          </ac:picMkLst>
        </pc:picChg>
        <pc:picChg chg="del">
          <ac:chgData name="INOUBLI, Adrien" userId="0e6aa6c1-fcab-45d7-9746-b9e718d8a109" providerId="ADAL" clId="{2CBDEB57-1E3D-4C7D-B571-9C2316B39F76}" dt="2022-08-22T03:54:48.222" v="62" actId="478"/>
          <ac:picMkLst>
            <pc:docMk/>
            <pc:sldMk cId="2607553084" sldId="260"/>
            <ac:picMk id="7" creationId="{3189E541-BD41-4A27-B7F7-0E81A5BBD5FC}"/>
          </ac:picMkLst>
        </pc:picChg>
      </pc:sldChg>
      <pc:sldChg chg="modSp add del">
        <pc:chgData name="INOUBLI, Adrien" userId="0e6aa6c1-fcab-45d7-9746-b9e718d8a109" providerId="ADAL" clId="{2CBDEB57-1E3D-4C7D-B571-9C2316B39F76}" dt="2022-08-22T05:02:44.516" v="184"/>
        <pc:sldMkLst>
          <pc:docMk/>
          <pc:sldMk cId="0" sldId="280"/>
        </pc:sldMkLst>
        <pc:spChg chg="mod">
          <ac:chgData name="INOUBLI, Adrien" userId="0e6aa6c1-fcab-45d7-9746-b9e718d8a109" providerId="ADAL" clId="{2CBDEB57-1E3D-4C7D-B571-9C2316B39F76}" dt="2022-08-22T05:02:17.482" v="181"/>
          <ac:spMkLst>
            <pc:docMk/>
            <pc:sldMk cId="0" sldId="280"/>
            <ac:spMk id="3" creationId="{00000000-0000-0000-0000-000000000000}"/>
          </ac:spMkLst>
        </pc:spChg>
      </pc:sldChg>
      <pc:sldChg chg="addSp delSp add del mod">
        <pc:chgData name="INOUBLI, Adrien" userId="0e6aa6c1-fcab-45d7-9746-b9e718d8a109" providerId="ADAL" clId="{2CBDEB57-1E3D-4C7D-B571-9C2316B39F76}" dt="2022-08-22T05:02:44.516" v="184"/>
        <pc:sldMkLst>
          <pc:docMk/>
          <pc:sldMk cId="3583525862" sldId="284"/>
        </pc:sldMkLst>
        <pc:spChg chg="add del">
          <ac:chgData name="INOUBLI, Adrien" userId="0e6aa6c1-fcab-45d7-9746-b9e718d8a109" providerId="ADAL" clId="{2CBDEB57-1E3D-4C7D-B571-9C2316B39F76}" dt="2022-08-22T05:02:42.011" v="183" actId="22"/>
          <ac:spMkLst>
            <pc:docMk/>
            <pc:sldMk cId="3583525862" sldId="284"/>
            <ac:spMk id="6" creationId="{E5AD4C75-3A51-49AA-9D83-4265D32DE03C}"/>
          </ac:spMkLst>
        </pc:spChg>
      </pc:sldChg>
      <pc:sldChg chg="modSp mod">
        <pc:chgData name="INOUBLI, Adrien" userId="0e6aa6c1-fcab-45d7-9746-b9e718d8a109" providerId="ADAL" clId="{2CBDEB57-1E3D-4C7D-B571-9C2316B39F76}" dt="2022-08-22T06:19:28.751" v="198" actId="27636"/>
        <pc:sldMkLst>
          <pc:docMk/>
          <pc:sldMk cId="437121081" sldId="288"/>
        </pc:sldMkLst>
        <pc:spChg chg="mod">
          <ac:chgData name="INOUBLI, Adrien" userId="0e6aa6c1-fcab-45d7-9746-b9e718d8a109" providerId="ADAL" clId="{2CBDEB57-1E3D-4C7D-B571-9C2316B39F76}" dt="2022-08-22T06:19:28.751" v="198" actId="27636"/>
          <ac:spMkLst>
            <pc:docMk/>
            <pc:sldMk cId="437121081" sldId="288"/>
            <ac:spMk id="3" creationId="{E60FA740-C280-40F2-B804-08842298C94C}"/>
          </ac:spMkLst>
        </pc:spChg>
      </pc:sldChg>
      <pc:sldChg chg="del">
        <pc:chgData name="INOUBLI, Adrien" userId="0e6aa6c1-fcab-45d7-9746-b9e718d8a109" providerId="ADAL" clId="{2CBDEB57-1E3D-4C7D-B571-9C2316B39F76}" dt="2022-08-22T03:55:35.727" v="68" actId="47"/>
        <pc:sldMkLst>
          <pc:docMk/>
          <pc:sldMk cId="1317468573" sldId="292"/>
        </pc:sldMkLst>
      </pc:sldChg>
      <pc:sldChg chg="modSp mod">
        <pc:chgData name="INOUBLI, Adrien" userId="0e6aa6c1-fcab-45d7-9746-b9e718d8a109" providerId="ADAL" clId="{2CBDEB57-1E3D-4C7D-B571-9C2316B39F76}" dt="2022-08-22T03:56:51.012" v="86" actId="20577"/>
        <pc:sldMkLst>
          <pc:docMk/>
          <pc:sldMk cId="1246457060" sldId="297"/>
        </pc:sldMkLst>
        <pc:spChg chg="mod">
          <ac:chgData name="INOUBLI, Adrien" userId="0e6aa6c1-fcab-45d7-9746-b9e718d8a109" providerId="ADAL" clId="{2CBDEB57-1E3D-4C7D-B571-9C2316B39F76}" dt="2022-08-22T03:56:51.012" v="86" actId="20577"/>
          <ac:spMkLst>
            <pc:docMk/>
            <pc:sldMk cId="1246457060" sldId="297"/>
            <ac:spMk id="3" creationId="{FAAB004D-0A33-4A34-B440-AB703F28F2F2}"/>
          </ac:spMkLst>
        </pc:spChg>
      </pc:sldChg>
      <pc:sldChg chg="addSp delSp modSp mod">
        <pc:chgData name="INOUBLI, Adrien" userId="0e6aa6c1-fcab-45d7-9746-b9e718d8a109" providerId="ADAL" clId="{2CBDEB57-1E3D-4C7D-B571-9C2316B39F76}" dt="2022-08-22T04:06:07.702" v="141" actId="20577"/>
        <pc:sldMkLst>
          <pc:docMk/>
          <pc:sldMk cId="3663533328" sldId="302"/>
        </pc:sldMkLst>
        <pc:spChg chg="mod">
          <ac:chgData name="INOUBLI, Adrien" userId="0e6aa6c1-fcab-45d7-9746-b9e718d8a109" providerId="ADAL" clId="{2CBDEB57-1E3D-4C7D-B571-9C2316B39F76}" dt="2022-08-22T04:06:07.702" v="141" actId="20577"/>
          <ac:spMkLst>
            <pc:docMk/>
            <pc:sldMk cId="3663533328" sldId="302"/>
            <ac:spMk id="2" creationId="{950961C2-116E-4490-823A-485593AE06AB}"/>
          </ac:spMkLst>
        </pc:spChg>
        <pc:spChg chg="mod">
          <ac:chgData name="INOUBLI, Adrien" userId="0e6aa6c1-fcab-45d7-9746-b9e718d8a109" providerId="ADAL" clId="{2CBDEB57-1E3D-4C7D-B571-9C2316B39F76}" dt="2022-08-22T04:05:22.012" v="131" actId="20577"/>
          <ac:spMkLst>
            <pc:docMk/>
            <pc:sldMk cId="3663533328" sldId="302"/>
            <ac:spMk id="8" creationId="{B4CF189D-5FB8-407D-BEF6-ACA7CBB4AD4D}"/>
          </ac:spMkLst>
        </pc:spChg>
        <pc:picChg chg="del">
          <ac:chgData name="INOUBLI, Adrien" userId="0e6aa6c1-fcab-45d7-9746-b9e718d8a109" providerId="ADAL" clId="{2CBDEB57-1E3D-4C7D-B571-9C2316B39F76}" dt="2022-08-22T04:04:17.152" v="126" actId="478"/>
          <ac:picMkLst>
            <pc:docMk/>
            <pc:sldMk cId="3663533328" sldId="302"/>
            <ac:picMk id="6" creationId="{B2A1810F-E784-454F-9AB6-479D554EBB0E}"/>
          </ac:picMkLst>
        </pc:picChg>
        <pc:picChg chg="add mod modCrop">
          <ac:chgData name="INOUBLI, Adrien" userId="0e6aa6c1-fcab-45d7-9746-b9e718d8a109" providerId="ADAL" clId="{2CBDEB57-1E3D-4C7D-B571-9C2316B39F76}" dt="2022-08-22T04:04:31.642" v="128" actId="732"/>
          <ac:picMkLst>
            <pc:docMk/>
            <pc:sldMk cId="3663533328" sldId="302"/>
            <ac:picMk id="7" creationId="{3B9F248C-1C93-411D-AB15-C7C673FE6C10}"/>
          </ac:picMkLst>
        </pc:picChg>
      </pc:sldChg>
      <pc:sldChg chg="addSp delSp modSp mod">
        <pc:chgData name="INOUBLI, Adrien" userId="0e6aa6c1-fcab-45d7-9746-b9e718d8a109" providerId="ADAL" clId="{2CBDEB57-1E3D-4C7D-B571-9C2316B39F76}" dt="2022-08-22T04:07:05.963" v="143" actId="1076"/>
        <pc:sldMkLst>
          <pc:docMk/>
          <pc:sldMk cId="2697451876" sldId="304"/>
        </pc:sldMkLst>
        <pc:spChg chg="mod">
          <ac:chgData name="INOUBLI, Adrien" userId="0e6aa6c1-fcab-45d7-9746-b9e718d8a109" providerId="ADAL" clId="{2CBDEB57-1E3D-4C7D-B571-9C2316B39F76}" dt="2022-08-22T04:05:40.852" v="134" actId="27636"/>
          <ac:spMkLst>
            <pc:docMk/>
            <pc:sldMk cId="2697451876" sldId="304"/>
            <ac:spMk id="2" creationId="{950961C2-116E-4490-823A-485593AE06AB}"/>
          </ac:spMkLst>
        </pc:spChg>
        <pc:spChg chg="mod">
          <ac:chgData name="INOUBLI, Adrien" userId="0e6aa6c1-fcab-45d7-9746-b9e718d8a109" providerId="ADAL" clId="{2CBDEB57-1E3D-4C7D-B571-9C2316B39F76}" dt="2022-08-22T04:06:02.932" v="139" actId="20577"/>
          <ac:spMkLst>
            <pc:docMk/>
            <pc:sldMk cId="2697451876" sldId="304"/>
            <ac:spMk id="8" creationId="{B4CF189D-5FB8-407D-BEF6-ACA7CBB4AD4D}"/>
          </ac:spMkLst>
        </pc:spChg>
        <pc:picChg chg="del">
          <ac:chgData name="INOUBLI, Adrien" userId="0e6aa6c1-fcab-45d7-9746-b9e718d8a109" providerId="ADAL" clId="{2CBDEB57-1E3D-4C7D-B571-9C2316B39F76}" dt="2022-08-22T04:05:45.522" v="136" actId="478"/>
          <ac:picMkLst>
            <pc:docMk/>
            <pc:sldMk cId="2697451876" sldId="304"/>
            <ac:picMk id="6" creationId="{ADA5C370-8E2E-4A06-A51C-77997A940096}"/>
          </ac:picMkLst>
        </pc:picChg>
        <pc:picChg chg="add mod">
          <ac:chgData name="INOUBLI, Adrien" userId="0e6aa6c1-fcab-45d7-9746-b9e718d8a109" providerId="ADAL" clId="{2CBDEB57-1E3D-4C7D-B571-9C2316B39F76}" dt="2022-08-22T04:07:05.963" v="143" actId="1076"/>
          <ac:picMkLst>
            <pc:docMk/>
            <pc:sldMk cId="2697451876" sldId="304"/>
            <ac:picMk id="7" creationId="{E26C2F89-3D33-45E3-8B17-8AFDFC0DA399}"/>
          </ac:picMkLst>
        </pc:picChg>
      </pc:sldChg>
      <pc:sldChg chg="del">
        <pc:chgData name="INOUBLI, Adrien" userId="0e6aa6c1-fcab-45d7-9746-b9e718d8a109" providerId="ADAL" clId="{2CBDEB57-1E3D-4C7D-B571-9C2316B39F76}" dt="2022-08-22T04:05:53.602" v="137" actId="47"/>
        <pc:sldMkLst>
          <pc:docMk/>
          <pc:sldMk cId="332188136" sldId="306"/>
        </pc:sldMkLst>
      </pc:sldChg>
      <pc:sldChg chg="del">
        <pc:chgData name="INOUBLI, Adrien" userId="0e6aa6c1-fcab-45d7-9746-b9e718d8a109" providerId="ADAL" clId="{2CBDEB57-1E3D-4C7D-B571-9C2316B39F76}" dt="2022-08-22T04:05:53.602" v="137" actId="47"/>
        <pc:sldMkLst>
          <pc:docMk/>
          <pc:sldMk cId="2188611156" sldId="307"/>
        </pc:sldMkLst>
      </pc:sldChg>
      <pc:sldChg chg="modSp mod ord">
        <pc:chgData name="INOUBLI, Adrien" userId="0e6aa6c1-fcab-45d7-9746-b9e718d8a109" providerId="ADAL" clId="{2CBDEB57-1E3D-4C7D-B571-9C2316B39F76}" dt="2022-08-22T04:00:02.734" v="125" actId="403"/>
        <pc:sldMkLst>
          <pc:docMk/>
          <pc:sldMk cId="1884958981" sldId="308"/>
        </pc:sldMkLst>
        <pc:spChg chg="mod">
          <ac:chgData name="INOUBLI, Adrien" userId="0e6aa6c1-fcab-45d7-9746-b9e718d8a109" providerId="ADAL" clId="{2CBDEB57-1E3D-4C7D-B571-9C2316B39F76}" dt="2022-08-22T04:00:02.734" v="125" actId="403"/>
          <ac:spMkLst>
            <pc:docMk/>
            <pc:sldMk cId="1884958981" sldId="308"/>
            <ac:spMk id="3" creationId="{FAAB004D-0A33-4A34-B440-AB703F28F2F2}"/>
          </ac:spMkLst>
        </pc:spChg>
      </pc:sldChg>
      <pc:sldChg chg="modSp mod">
        <pc:chgData name="INOUBLI, Adrien" userId="0e6aa6c1-fcab-45d7-9746-b9e718d8a109" providerId="ADAL" clId="{2CBDEB57-1E3D-4C7D-B571-9C2316B39F76}" dt="2022-08-22T04:07:57.334" v="180" actId="20577"/>
        <pc:sldMkLst>
          <pc:docMk/>
          <pc:sldMk cId="1957975581" sldId="310"/>
        </pc:sldMkLst>
        <pc:spChg chg="mod">
          <ac:chgData name="INOUBLI, Adrien" userId="0e6aa6c1-fcab-45d7-9746-b9e718d8a109" providerId="ADAL" clId="{2CBDEB57-1E3D-4C7D-B571-9C2316B39F76}" dt="2022-08-22T04:07:57.334" v="180" actId="20577"/>
          <ac:spMkLst>
            <pc:docMk/>
            <pc:sldMk cId="1957975581" sldId="310"/>
            <ac:spMk id="3" creationId="{D22BA4BE-060E-4A6C-B3FC-80F7F045331C}"/>
          </ac:spMkLst>
        </pc:spChg>
      </pc:sldChg>
      <pc:sldChg chg="modSp add del">
        <pc:chgData name="INOUBLI, Adrien" userId="0e6aa6c1-fcab-45d7-9746-b9e718d8a109" providerId="ADAL" clId="{2CBDEB57-1E3D-4C7D-B571-9C2316B39F76}" dt="2022-08-23T07:21:52.730" v="199" actId="47"/>
        <pc:sldMkLst>
          <pc:docMk/>
          <pc:sldMk cId="3583525862" sldId="311"/>
        </pc:sldMkLst>
        <pc:spChg chg="mod">
          <ac:chgData name="INOUBLI, Adrien" userId="0e6aa6c1-fcab-45d7-9746-b9e718d8a109" providerId="ADAL" clId="{2CBDEB57-1E3D-4C7D-B571-9C2316B39F76}" dt="2022-08-22T05:02:17.482" v="181"/>
          <ac:spMkLst>
            <pc:docMk/>
            <pc:sldMk cId="3583525862" sldId="311"/>
            <ac:spMk id="4" creationId="{00000000-0000-0000-0000-000000000000}"/>
          </ac:spMkLst>
        </pc:spChg>
      </pc:sldChg>
      <pc:sldChg chg="del">
        <pc:chgData name="INOUBLI, Adrien" userId="0e6aa6c1-fcab-45d7-9746-b9e718d8a109" providerId="ADAL" clId="{2CBDEB57-1E3D-4C7D-B571-9C2316B39F76}" dt="2022-08-22T03:55:04.192" v="67" actId="47"/>
        <pc:sldMkLst>
          <pc:docMk/>
          <pc:sldMk cId="1735488312" sldId="312"/>
        </pc:sldMkLst>
      </pc:sldChg>
      <pc:sldChg chg="delSp add del mod">
        <pc:chgData name="INOUBLI, Adrien" userId="0e6aa6c1-fcab-45d7-9746-b9e718d8a109" providerId="ADAL" clId="{2CBDEB57-1E3D-4C7D-B571-9C2316B39F76}" dt="2022-08-23T07:21:52.730" v="199" actId="47"/>
        <pc:sldMkLst>
          <pc:docMk/>
          <pc:sldMk cId="4279867312" sldId="312"/>
        </pc:sldMkLst>
        <pc:spChg chg="del">
          <ac:chgData name="INOUBLI, Adrien" userId="0e6aa6c1-fcab-45d7-9746-b9e718d8a109" providerId="ADAL" clId="{2CBDEB57-1E3D-4C7D-B571-9C2316B39F76}" dt="2022-08-22T05:05:46.671" v="190" actId="478"/>
          <ac:spMkLst>
            <pc:docMk/>
            <pc:sldMk cId="4279867312" sldId="312"/>
            <ac:spMk id="4" creationId="{00000000-0000-0000-0000-000000000000}"/>
          </ac:spMkLst>
        </pc:spChg>
      </pc:sldChg>
      <pc:sldChg chg="delSp add del mod">
        <pc:chgData name="INOUBLI, Adrien" userId="0e6aa6c1-fcab-45d7-9746-b9e718d8a109" providerId="ADAL" clId="{2CBDEB57-1E3D-4C7D-B571-9C2316B39F76}" dt="2022-08-23T07:21:52.730" v="199" actId="47"/>
        <pc:sldMkLst>
          <pc:docMk/>
          <pc:sldMk cId="318035088" sldId="313"/>
        </pc:sldMkLst>
        <pc:spChg chg="del">
          <ac:chgData name="INOUBLI, Adrien" userId="0e6aa6c1-fcab-45d7-9746-b9e718d8a109" providerId="ADAL" clId="{2CBDEB57-1E3D-4C7D-B571-9C2316B39F76}" dt="2022-08-22T05:05:43.707" v="189" actId="478"/>
          <ac:spMkLst>
            <pc:docMk/>
            <pc:sldMk cId="318035088" sldId="313"/>
            <ac:spMk id="4" creationId="{00000000-0000-0000-0000-000000000000}"/>
          </ac:spMkLst>
        </pc:spChg>
      </pc:sldChg>
      <pc:sldChg chg="del">
        <pc:chgData name="INOUBLI, Adrien" userId="0e6aa6c1-fcab-45d7-9746-b9e718d8a109" providerId="ADAL" clId="{2CBDEB57-1E3D-4C7D-B571-9C2316B39F76}" dt="2022-08-22T03:57:10.312" v="87" actId="47"/>
        <pc:sldMkLst>
          <pc:docMk/>
          <pc:sldMk cId="413398833" sldId="313"/>
        </pc:sldMkLst>
      </pc:sldChg>
      <pc:sldChg chg="delSp add del mod">
        <pc:chgData name="INOUBLI, Adrien" userId="0e6aa6c1-fcab-45d7-9746-b9e718d8a109" providerId="ADAL" clId="{2CBDEB57-1E3D-4C7D-B571-9C2316B39F76}" dt="2022-08-23T07:21:52.730" v="199" actId="47"/>
        <pc:sldMkLst>
          <pc:docMk/>
          <pc:sldMk cId="2019522911" sldId="314"/>
        </pc:sldMkLst>
        <pc:spChg chg="del">
          <ac:chgData name="INOUBLI, Adrien" userId="0e6aa6c1-fcab-45d7-9746-b9e718d8a109" providerId="ADAL" clId="{2CBDEB57-1E3D-4C7D-B571-9C2316B39F76}" dt="2022-08-22T05:05:41.409" v="188" actId="478"/>
          <ac:spMkLst>
            <pc:docMk/>
            <pc:sldMk cId="2019522911" sldId="314"/>
            <ac:spMk id="4" creationId="{00000000-0000-0000-0000-000000000000}"/>
          </ac:spMkLst>
        </pc:spChg>
      </pc:sldChg>
      <pc:sldChg chg="delSp add del mod">
        <pc:chgData name="INOUBLI, Adrien" userId="0e6aa6c1-fcab-45d7-9746-b9e718d8a109" providerId="ADAL" clId="{2CBDEB57-1E3D-4C7D-B571-9C2316B39F76}" dt="2022-08-23T07:21:52.730" v="199" actId="47"/>
        <pc:sldMkLst>
          <pc:docMk/>
          <pc:sldMk cId="2451837941" sldId="315"/>
        </pc:sldMkLst>
        <pc:spChg chg="del">
          <ac:chgData name="INOUBLI, Adrien" userId="0e6aa6c1-fcab-45d7-9746-b9e718d8a109" providerId="ADAL" clId="{2CBDEB57-1E3D-4C7D-B571-9C2316B39F76}" dt="2022-08-22T05:05:39.192" v="187" actId="478"/>
          <ac:spMkLst>
            <pc:docMk/>
            <pc:sldMk cId="2451837941" sldId="315"/>
            <ac:spMk id="3" creationId="{00000000-0000-0000-0000-000000000000}"/>
          </ac:spMkLst>
        </pc:spChg>
      </pc:sldChg>
      <pc:sldMasterChg chg="add del addSldLayout delSldLayout">
        <pc:chgData name="INOUBLI, Adrien" userId="0e6aa6c1-fcab-45d7-9746-b9e718d8a109" providerId="ADAL" clId="{2CBDEB57-1E3D-4C7D-B571-9C2316B39F76}" dt="2022-08-23T07:21:52.730" v="199" actId="47"/>
        <pc:sldMasterMkLst>
          <pc:docMk/>
          <pc:sldMasterMk cId="0" sldId="2147483648"/>
        </pc:sldMasterMkLst>
        <pc:sldLayoutChg chg="add del">
          <pc:chgData name="INOUBLI, Adrien" userId="0e6aa6c1-fcab-45d7-9746-b9e718d8a109" providerId="ADAL" clId="{2CBDEB57-1E3D-4C7D-B571-9C2316B39F76}" dt="2022-08-23T07:21:52.730" v="199" actId="47"/>
          <pc:sldLayoutMkLst>
            <pc:docMk/>
            <pc:sldMasterMk cId="0" sldId="2147483648"/>
            <pc:sldLayoutMk cId="0" sldId="2147483661"/>
          </pc:sldLayoutMkLst>
        </pc:sldLayoutChg>
        <pc:sldLayoutChg chg="add del">
          <pc:chgData name="INOUBLI, Adrien" userId="0e6aa6c1-fcab-45d7-9746-b9e718d8a109" providerId="ADAL" clId="{2CBDEB57-1E3D-4C7D-B571-9C2316B39F76}" dt="2022-08-23T07:21:52.730" v="199" actId="47"/>
          <pc:sldLayoutMkLst>
            <pc:docMk/>
            <pc:sldMasterMk cId="0" sldId="2147483648"/>
            <pc:sldLayoutMk cId="0" sldId="2147483662"/>
          </pc:sldLayoutMkLst>
        </pc:sldLayoutChg>
        <pc:sldLayoutChg chg="add del">
          <pc:chgData name="INOUBLI, Adrien" userId="0e6aa6c1-fcab-45d7-9746-b9e718d8a109" providerId="ADAL" clId="{2CBDEB57-1E3D-4C7D-B571-9C2316B39F76}" dt="2022-08-23T07:21:52.730" v="199" actId="47"/>
          <pc:sldLayoutMkLst>
            <pc:docMk/>
            <pc:sldMasterMk cId="0" sldId="2147483648"/>
            <pc:sldLayoutMk cId="0" sldId="2147483663"/>
          </pc:sldLayoutMkLst>
        </pc:sldLayoutChg>
        <pc:sldLayoutChg chg="add del">
          <pc:chgData name="INOUBLI, Adrien" userId="0e6aa6c1-fcab-45d7-9746-b9e718d8a109" providerId="ADAL" clId="{2CBDEB57-1E3D-4C7D-B571-9C2316B39F76}" dt="2022-08-23T07:21:52.730" v="199" actId="47"/>
          <pc:sldLayoutMkLst>
            <pc:docMk/>
            <pc:sldMasterMk cId="0" sldId="2147483648"/>
            <pc:sldLayoutMk cId="0" sldId="2147483664"/>
          </pc:sldLayoutMkLst>
        </pc:sldLayoutChg>
        <pc:sldLayoutChg chg="add del">
          <pc:chgData name="INOUBLI, Adrien" userId="0e6aa6c1-fcab-45d7-9746-b9e718d8a109" providerId="ADAL" clId="{2CBDEB57-1E3D-4C7D-B571-9C2316B39F76}" dt="2022-08-23T07:21:52.730" v="199" actId="47"/>
          <pc:sldLayoutMkLst>
            <pc:docMk/>
            <pc:sldMasterMk cId="0" sldId="2147483648"/>
            <pc:sldLayoutMk cId="0" sldId="2147483665"/>
          </pc:sldLayoutMkLst>
        </pc:sldLayoutChg>
      </pc:sldMasterChg>
      <pc:sldMasterChg chg="modSldLayout">
        <pc:chgData name="INOUBLI, Adrien" userId="0e6aa6c1-fcab-45d7-9746-b9e718d8a109" providerId="ADAL" clId="{2CBDEB57-1E3D-4C7D-B571-9C2316B39F76}" dt="2022-08-22T05:05:03.411" v="185" actId="27028"/>
        <pc:sldMasterMkLst>
          <pc:docMk/>
          <pc:sldMasterMk cId="277497421" sldId="2147483660"/>
        </pc:sldMasterMkLst>
        <pc:sldLayoutChg chg="replId">
          <pc:chgData name="INOUBLI, Adrien" userId="0e6aa6c1-fcab-45d7-9746-b9e718d8a109" providerId="ADAL" clId="{2CBDEB57-1E3D-4C7D-B571-9C2316B39F76}" dt="2022-08-22T05:05:03.411" v="185" actId="27028"/>
          <pc:sldLayoutMkLst>
            <pc:docMk/>
            <pc:sldMasterMk cId="277497421" sldId="2147483660"/>
            <pc:sldLayoutMk cId="2494644063" sldId="2147483678"/>
          </pc:sldLayoutMkLst>
        </pc:sldLayoutChg>
        <pc:sldLayoutChg chg="replId">
          <pc:chgData name="INOUBLI, Adrien" userId="0e6aa6c1-fcab-45d7-9746-b9e718d8a109" providerId="ADAL" clId="{2CBDEB57-1E3D-4C7D-B571-9C2316B39F76}" dt="2022-08-22T05:05:03.411" v="185" actId="27028"/>
          <pc:sldLayoutMkLst>
            <pc:docMk/>
            <pc:sldMasterMk cId="277497421" sldId="2147483660"/>
            <pc:sldLayoutMk cId="3830233646" sldId="2147483679"/>
          </pc:sldLayoutMkLst>
        </pc:sldLayoutChg>
        <pc:sldLayoutChg chg="replId">
          <pc:chgData name="INOUBLI, Adrien" userId="0e6aa6c1-fcab-45d7-9746-b9e718d8a109" providerId="ADAL" clId="{2CBDEB57-1E3D-4C7D-B571-9C2316B39F76}" dt="2022-08-22T05:05:03.411" v="185" actId="27028"/>
          <pc:sldLayoutMkLst>
            <pc:docMk/>
            <pc:sldMasterMk cId="277497421" sldId="2147483660"/>
            <pc:sldLayoutMk cId="4155648052" sldId="2147483680"/>
          </pc:sldLayoutMkLst>
        </pc:sldLayoutChg>
        <pc:sldLayoutChg chg="replId">
          <pc:chgData name="INOUBLI, Adrien" userId="0e6aa6c1-fcab-45d7-9746-b9e718d8a109" providerId="ADAL" clId="{2CBDEB57-1E3D-4C7D-B571-9C2316B39F76}" dt="2022-08-22T05:05:03.411" v="185" actId="27028"/>
          <pc:sldLayoutMkLst>
            <pc:docMk/>
            <pc:sldMasterMk cId="277497421" sldId="2147483660"/>
            <pc:sldLayoutMk cId="963314408" sldId="2147483681"/>
          </pc:sldLayoutMkLst>
        </pc:sldLayoutChg>
        <pc:sldLayoutChg chg="replId">
          <pc:chgData name="INOUBLI, Adrien" userId="0e6aa6c1-fcab-45d7-9746-b9e718d8a109" providerId="ADAL" clId="{2CBDEB57-1E3D-4C7D-B571-9C2316B39F76}" dt="2022-08-22T05:05:03.411" v="185" actId="27028"/>
          <pc:sldLayoutMkLst>
            <pc:docMk/>
            <pc:sldMasterMk cId="277497421" sldId="2147483660"/>
            <pc:sldLayoutMk cId="525251926" sldId="2147483682"/>
          </pc:sldLayoutMkLst>
        </pc:sldLayoutChg>
        <pc:sldLayoutChg chg="replId">
          <pc:chgData name="INOUBLI, Adrien" userId="0e6aa6c1-fcab-45d7-9746-b9e718d8a109" providerId="ADAL" clId="{2CBDEB57-1E3D-4C7D-B571-9C2316B39F76}" dt="2022-08-22T05:05:03.411" v="185" actId="27028"/>
          <pc:sldLayoutMkLst>
            <pc:docMk/>
            <pc:sldMasterMk cId="277497421" sldId="2147483660"/>
            <pc:sldLayoutMk cId="1004410450" sldId="2147483683"/>
          </pc:sldLayoutMkLst>
        </pc:sldLayoutChg>
        <pc:sldLayoutChg chg="replId">
          <pc:chgData name="INOUBLI, Adrien" userId="0e6aa6c1-fcab-45d7-9746-b9e718d8a109" providerId="ADAL" clId="{2CBDEB57-1E3D-4C7D-B571-9C2316B39F76}" dt="2022-08-22T05:05:03.411" v="185" actId="27028"/>
          <pc:sldLayoutMkLst>
            <pc:docMk/>
            <pc:sldMasterMk cId="277497421" sldId="2147483660"/>
            <pc:sldLayoutMk cId="1934223187" sldId="2147483684"/>
          </pc:sldLayoutMkLst>
        </pc:sldLayoutChg>
      </pc:sldMasterChg>
      <pc:sldMasterChg chg="add del addSldLayout delSldLayout">
        <pc:chgData name="INOUBLI, Adrien" userId="0e6aa6c1-fcab-45d7-9746-b9e718d8a109" providerId="ADAL" clId="{2CBDEB57-1E3D-4C7D-B571-9C2316B39F76}" dt="2022-08-23T07:21:52.730" v="199" actId="47"/>
        <pc:sldMasterMkLst>
          <pc:docMk/>
          <pc:sldMasterMk cId="2387107789" sldId="2147483666"/>
        </pc:sldMasterMkLst>
        <pc:sldLayoutChg chg="add del">
          <pc:chgData name="INOUBLI, Adrien" userId="0e6aa6c1-fcab-45d7-9746-b9e718d8a109" providerId="ADAL" clId="{2CBDEB57-1E3D-4C7D-B571-9C2316B39F76}" dt="2022-08-23T07:21:52.730" v="199" actId="47"/>
          <pc:sldLayoutMkLst>
            <pc:docMk/>
            <pc:sldMasterMk cId="2387107789" sldId="2147483666"/>
            <pc:sldLayoutMk cId="3142321041" sldId="2147483667"/>
          </pc:sldLayoutMkLst>
        </pc:sldLayoutChg>
        <pc:sldLayoutChg chg="add del">
          <pc:chgData name="INOUBLI, Adrien" userId="0e6aa6c1-fcab-45d7-9746-b9e718d8a109" providerId="ADAL" clId="{2CBDEB57-1E3D-4C7D-B571-9C2316B39F76}" dt="2022-08-23T07:21:52.730" v="199" actId="47"/>
          <pc:sldLayoutMkLst>
            <pc:docMk/>
            <pc:sldMasterMk cId="2387107789" sldId="2147483666"/>
            <pc:sldLayoutMk cId="2812729239" sldId="2147483668"/>
          </pc:sldLayoutMkLst>
        </pc:sldLayoutChg>
        <pc:sldLayoutChg chg="add del">
          <pc:chgData name="INOUBLI, Adrien" userId="0e6aa6c1-fcab-45d7-9746-b9e718d8a109" providerId="ADAL" clId="{2CBDEB57-1E3D-4C7D-B571-9C2316B39F76}" dt="2022-08-23T07:21:52.730" v="199" actId="47"/>
          <pc:sldLayoutMkLst>
            <pc:docMk/>
            <pc:sldMasterMk cId="2387107789" sldId="2147483666"/>
            <pc:sldLayoutMk cId="1369333487" sldId="2147483669"/>
          </pc:sldLayoutMkLst>
        </pc:sldLayoutChg>
        <pc:sldLayoutChg chg="add del">
          <pc:chgData name="INOUBLI, Adrien" userId="0e6aa6c1-fcab-45d7-9746-b9e718d8a109" providerId="ADAL" clId="{2CBDEB57-1E3D-4C7D-B571-9C2316B39F76}" dt="2022-08-23T07:21:52.730" v="199" actId="47"/>
          <pc:sldLayoutMkLst>
            <pc:docMk/>
            <pc:sldMasterMk cId="2387107789" sldId="2147483666"/>
            <pc:sldLayoutMk cId="1483641595" sldId="2147483670"/>
          </pc:sldLayoutMkLst>
        </pc:sldLayoutChg>
        <pc:sldLayoutChg chg="add del">
          <pc:chgData name="INOUBLI, Adrien" userId="0e6aa6c1-fcab-45d7-9746-b9e718d8a109" providerId="ADAL" clId="{2CBDEB57-1E3D-4C7D-B571-9C2316B39F76}" dt="2022-08-23T07:21:52.730" v="199" actId="47"/>
          <pc:sldLayoutMkLst>
            <pc:docMk/>
            <pc:sldMasterMk cId="2387107789" sldId="2147483666"/>
            <pc:sldLayoutMk cId="3955765587" sldId="2147483671"/>
          </pc:sldLayoutMkLst>
        </pc:sldLayoutChg>
        <pc:sldLayoutChg chg="add del">
          <pc:chgData name="INOUBLI, Adrien" userId="0e6aa6c1-fcab-45d7-9746-b9e718d8a109" providerId="ADAL" clId="{2CBDEB57-1E3D-4C7D-B571-9C2316B39F76}" dt="2022-08-23T07:21:52.730" v="199" actId="47"/>
          <pc:sldLayoutMkLst>
            <pc:docMk/>
            <pc:sldMasterMk cId="2387107789" sldId="2147483666"/>
            <pc:sldLayoutMk cId="2750800370" sldId="2147483672"/>
          </pc:sldLayoutMkLst>
        </pc:sldLayoutChg>
        <pc:sldLayoutChg chg="add del">
          <pc:chgData name="INOUBLI, Adrien" userId="0e6aa6c1-fcab-45d7-9746-b9e718d8a109" providerId="ADAL" clId="{2CBDEB57-1E3D-4C7D-B571-9C2316B39F76}" dt="2022-08-23T07:21:52.730" v="199" actId="47"/>
          <pc:sldLayoutMkLst>
            <pc:docMk/>
            <pc:sldMasterMk cId="2387107789" sldId="2147483666"/>
            <pc:sldLayoutMk cId="2560351539" sldId="2147483673"/>
          </pc:sldLayoutMkLst>
        </pc:sldLayoutChg>
        <pc:sldLayoutChg chg="add del">
          <pc:chgData name="INOUBLI, Adrien" userId="0e6aa6c1-fcab-45d7-9746-b9e718d8a109" providerId="ADAL" clId="{2CBDEB57-1E3D-4C7D-B571-9C2316B39F76}" dt="2022-08-23T07:21:52.730" v="199" actId="47"/>
          <pc:sldLayoutMkLst>
            <pc:docMk/>
            <pc:sldMasterMk cId="2387107789" sldId="2147483666"/>
            <pc:sldLayoutMk cId="2828566375" sldId="2147483674"/>
          </pc:sldLayoutMkLst>
        </pc:sldLayoutChg>
        <pc:sldLayoutChg chg="add del">
          <pc:chgData name="INOUBLI, Adrien" userId="0e6aa6c1-fcab-45d7-9746-b9e718d8a109" providerId="ADAL" clId="{2CBDEB57-1E3D-4C7D-B571-9C2316B39F76}" dt="2022-08-23T07:21:52.730" v="199" actId="47"/>
          <pc:sldLayoutMkLst>
            <pc:docMk/>
            <pc:sldMasterMk cId="2387107789" sldId="2147483666"/>
            <pc:sldLayoutMk cId="1066860964" sldId="2147483675"/>
          </pc:sldLayoutMkLst>
        </pc:sldLayoutChg>
        <pc:sldLayoutChg chg="add del">
          <pc:chgData name="INOUBLI, Adrien" userId="0e6aa6c1-fcab-45d7-9746-b9e718d8a109" providerId="ADAL" clId="{2CBDEB57-1E3D-4C7D-B571-9C2316B39F76}" dt="2022-08-23T07:21:52.730" v="199" actId="47"/>
          <pc:sldLayoutMkLst>
            <pc:docMk/>
            <pc:sldMasterMk cId="2387107789" sldId="2147483666"/>
            <pc:sldLayoutMk cId="2464573173" sldId="2147483676"/>
          </pc:sldLayoutMkLst>
        </pc:sldLayoutChg>
        <pc:sldLayoutChg chg="add del">
          <pc:chgData name="INOUBLI, Adrien" userId="0e6aa6c1-fcab-45d7-9746-b9e718d8a109" providerId="ADAL" clId="{2CBDEB57-1E3D-4C7D-B571-9C2316B39F76}" dt="2022-08-23T07:21:52.730" v="199" actId="47"/>
          <pc:sldLayoutMkLst>
            <pc:docMk/>
            <pc:sldMasterMk cId="2387107789" sldId="2147483666"/>
            <pc:sldLayoutMk cId="3881065015" sldId="2147483677"/>
          </pc:sldLayoutMkLst>
        </pc:sldLayoutChg>
      </pc:sldMasterChg>
    </pc:docChg>
  </pc:docChgLst>
  <pc:docChgLst>
    <pc:chgData name="INOUBLI, Adrien" userId="0e6aa6c1-fcab-45d7-9746-b9e718d8a109" providerId="ADAL" clId="{99972460-A433-4391-A72C-AB3FBD77FD5E}"/>
    <pc:docChg chg="undo redo custSel addSld delSld modSld sldOrd">
      <pc:chgData name="INOUBLI, Adrien" userId="0e6aa6c1-fcab-45d7-9746-b9e718d8a109" providerId="ADAL" clId="{99972460-A433-4391-A72C-AB3FBD77FD5E}" dt="2023-07-23T10:14:53.340" v="671" actId="20577"/>
      <pc:docMkLst>
        <pc:docMk/>
      </pc:docMkLst>
      <pc:sldChg chg="addSp delSp modSp mod">
        <pc:chgData name="INOUBLI, Adrien" userId="0e6aa6c1-fcab-45d7-9746-b9e718d8a109" providerId="ADAL" clId="{99972460-A433-4391-A72C-AB3FBD77FD5E}" dt="2023-07-23T10:14:21.776" v="670" actId="20577"/>
        <pc:sldMkLst>
          <pc:docMk/>
          <pc:sldMk cId="2291356565" sldId="256"/>
        </pc:sldMkLst>
        <pc:spChg chg="mod">
          <ac:chgData name="INOUBLI, Adrien" userId="0e6aa6c1-fcab-45d7-9746-b9e718d8a109" providerId="ADAL" clId="{99972460-A433-4391-A72C-AB3FBD77FD5E}" dt="2023-07-23T10:02:13.203" v="36" actId="20577"/>
          <ac:spMkLst>
            <pc:docMk/>
            <pc:sldMk cId="2291356565" sldId="256"/>
            <ac:spMk id="2" creationId="{D176438F-4284-441E-BCD5-CA9F16598480}"/>
          </ac:spMkLst>
        </pc:spChg>
        <pc:spChg chg="del">
          <ac:chgData name="INOUBLI, Adrien" userId="0e6aa6c1-fcab-45d7-9746-b9e718d8a109" providerId="ADAL" clId="{99972460-A433-4391-A72C-AB3FBD77FD5E}" dt="2023-07-23T10:02:15.976" v="37" actId="478"/>
          <ac:spMkLst>
            <pc:docMk/>
            <pc:sldMk cId="2291356565" sldId="256"/>
            <ac:spMk id="3" creationId="{48CE1F3D-8AA4-4A0E-B67F-64034992A569}"/>
          </ac:spMkLst>
        </pc:spChg>
        <pc:spChg chg="del">
          <ac:chgData name="INOUBLI, Adrien" userId="0e6aa6c1-fcab-45d7-9746-b9e718d8a109" providerId="ADAL" clId="{99972460-A433-4391-A72C-AB3FBD77FD5E}" dt="2023-07-23T10:02:20.930" v="38" actId="478"/>
          <ac:spMkLst>
            <pc:docMk/>
            <pc:sldMk cId="2291356565" sldId="256"/>
            <ac:spMk id="5" creationId="{1E438610-1C99-423A-BEA6-C0C8AD5F45EE}"/>
          </ac:spMkLst>
        </pc:spChg>
        <pc:spChg chg="add mod">
          <ac:chgData name="INOUBLI, Adrien" userId="0e6aa6c1-fcab-45d7-9746-b9e718d8a109" providerId="ADAL" clId="{99972460-A433-4391-A72C-AB3FBD77FD5E}" dt="2023-07-23T10:14:21.776" v="670" actId="20577"/>
          <ac:spMkLst>
            <pc:docMk/>
            <pc:sldMk cId="2291356565" sldId="256"/>
            <ac:spMk id="7" creationId="{FAA6F315-D4BF-A32D-6F22-10F0C7D58788}"/>
          </ac:spMkLst>
        </pc:spChg>
      </pc:sldChg>
      <pc:sldChg chg="del">
        <pc:chgData name="INOUBLI, Adrien" userId="0e6aa6c1-fcab-45d7-9746-b9e718d8a109" providerId="ADAL" clId="{99972460-A433-4391-A72C-AB3FBD77FD5E}" dt="2023-07-23T10:05:26.119" v="70" actId="47"/>
        <pc:sldMkLst>
          <pc:docMk/>
          <pc:sldMk cId="3955174019" sldId="372"/>
        </pc:sldMkLst>
      </pc:sldChg>
      <pc:sldChg chg="modSp mod">
        <pc:chgData name="INOUBLI, Adrien" userId="0e6aa6c1-fcab-45d7-9746-b9e718d8a109" providerId="ADAL" clId="{99972460-A433-4391-A72C-AB3FBD77FD5E}" dt="2023-07-23T10:07:54.192" v="108" actId="20577"/>
        <pc:sldMkLst>
          <pc:docMk/>
          <pc:sldMk cId="169793880" sldId="394"/>
        </pc:sldMkLst>
        <pc:spChg chg="mod">
          <ac:chgData name="INOUBLI, Adrien" userId="0e6aa6c1-fcab-45d7-9746-b9e718d8a109" providerId="ADAL" clId="{99972460-A433-4391-A72C-AB3FBD77FD5E}" dt="2023-07-23T10:07:54.192" v="108" actId="20577"/>
          <ac:spMkLst>
            <pc:docMk/>
            <pc:sldMk cId="169793880" sldId="394"/>
            <ac:spMk id="3" creationId="{E60FA740-C280-40F2-B804-08842298C94C}"/>
          </ac:spMkLst>
        </pc:spChg>
      </pc:sldChg>
      <pc:sldChg chg="del">
        <pc:chgData name="INOUBLI, Adrien" userId="0e6aa6c1-fcab-45d7-9746-b9e718d8a109" providerId="ADAL" clId="{99972460-A433-4391-A72C-AB3FBD77FD5E}" dt="2023-07-23T10:04:17.641" v="66" actId="2696"/>
        <pc:sldMkLst>
          <pc:docMk/>
          <pc:sldMk cId="1096451848" sldId="395"/>
        </pc:sldMkLst>
      </pc:sldChg>
      <pc:sldChg chg="del">
        <pc:chgData name="INOUBLI, Adrien" userId="0e6aa6c1-fcab-45d7-9746-b9e718d8a109" providerId="ADAL" clId="{99972460-A433-4391-A72C-AB3FBD77FD5E}" dt="2023-07-23T10:05:27.524" v="71" actId="47"/>
        <pc:sldMkLst>
          <pc:docMk/>
          <pc:sldMk cId="2521910793" sldId="464"/>
        </pc:sldMkLst>
      </pc:sldChg>
      <pc:sldChg chg="addSp delSp modSp mod">
        <pc:chgData name="INOUBLI, Adrien" userId="0e6aa6c1-fcab-45d7-9746-b9e718d8a109" providerId="ADAL" clId="{99972460-A433-4391-A72C-AB3FBD77FD5E}" dt="2023-07-23T10:14:53.340" v="671" actId="20577"/>
        <pc:sldMkLst>
          <pc:docMk/>
          <pc:sldMk cId="2788098668" sldId="465"/>
        </pc:sldMkLst>
        <pc:spChg chg="mod">
          <ac:chgData name="INOUBLI, Adrien" userId="0e6aa6c1-fcab-45d7-9746-b9e718d8a109" providerId="ADAL" clId="{99972460-A433-4391-A72C-AB3FBD77FD5E}" dt="2023-07-23T10:14:53.340" v="671" actId="20577"/>
          <ac:spMkLst>
            <pc:docMk/>
            <pc:sldMk cId="2788098668" sldId="465"/>
            <ac:spMk id="2" creationId="{60C46F1E-692F-40F1-A10D-B8E1949CC071}"/>
          </ac:spMkLst>
        </pc:spChg>
        <pc:spChg chg="del">
          <ac:chgData name="INOUBLI, Adrien" userId="0e6aa6c1-fcab-45d7-9746-b9e718d8a109" providerId="ADAL" clId="{99972460-A433-4391-A72C-AB3FBD77FD5E}" dt="2023-07-23T10:06:03.949" v="72" actId="478"/>
          <ac:spMkLst>
            <pc:docMk/>
            <pc:sldMk cId="2788098668" sldId="465"/>
            <ac:spMk id="3" creationId="{E60FA740-C280-40F2-B804-08842298C94C}"/>
          </ac:spMkLst>
        </pc:spChg>
        <pc:spChg chg="add del mod">
          <ac:chgData name="INOUBLI, Adrien" userId="0e6aa6c1-fcab-45d7-9746-b9e718d8a109" providerId="ADAL" clId="{99972460-A433-4391-A72C-AB3FBD77FD5E}" dt="2023-07-23T10:06:07.090" v="73" actId="478"/>
          <ac:spMkLst>
            <pc:docMk/>
            <pc:sldMk cId="2788098668" sldId="465"/>
            <ac:spMk id="7" creationId="{24C5513D-5594-88C7-7DF4-C6CB32DE8789}"/>
          </ac:spMkLst>
        </pc:spChg>
      </pc:sldChg>
      <pc:sldChg chg="del">
        <pc:chgData name="INOUBLI, Adrien" userId="0e6aa6c1-fcab-45d7-9746-b9e718d8a109" providerId="ADAL" clId="{99972460-A433-4391-A72C-AB3FBD77FD5E}" dt="2023-07-23T10:07:07.480" v="91" actId="47"/>
        <pc:sldMkLst>
          <pc:docMk/>
          <pc:sldMk cId="1259033730" sldId="467"/>
        </pc:sldMkLst>
      </pc:sldChg>
      <pc:sldChg chg="del">
        <pc:chgData name="INOUBLI, Adrien" userId="0e6aa6c1-fcab-45d7-9746-b9e718d8a109" providerId="ADAL" clId="{99972460-A433-4391-A72C-AB3FBD77FD5E}" dt="2023-07-23T10:07:12.130" v="92" actId="47"/>
        <pc:sldMkLst>
          <pc:docMk/>
          <pc:sldMk cId="2706783112" sldId="468"/>
        </pc:sldMkLst>
      </pc:sldChg>
      <pc:sldChg chg="ord">
        <pc:chgData name="INOUBLI, Adrien" userId="0e6aa6c1-fcab-45d7-9746-b9e718d8a109" providerId="ADAL" clId="{99972460-A433-4391-A72C-AB3FBD77FD5E}" dt="2023-07-23T10:04:47.902" v="68"/>
        <pc:sldMkLst>
          <pc:docMk/>
          <pc:sldMk cId="2532521168" sldId="469"/>
        </pc:sldMkLst>
      </pc:sldChg>
      <pc:sldChg chg="modSp add mod">
        <pc:chgData name="INOUBLI, Adrien" userId="0e6aa6c1-fcab-45d7-9746-b9e718d8a109" providerId="ADAL" clId="{99972460-A433-4391-A72C-AB3FBD77FD5E}" dt="2023-07-23T10:13:21.706" v="583" actId="20577"/>
        <pc:sldMkLst>
          <pc:docMk/>
          <pc:sldMk cId="1410001081" sldId="470"/>
        </pc:sldMkLst>
        <pc:spChg chg="mod">
          <ac:chgData name="INOUBLI, Adrien" userId="0e6aa6c1-fcab-45d7-9746-b9e718d8a109" providerId="ADAL" clId="{99972460-A433-4391-A72C-AB3FBD77FD5E}" dt="2023-07-23T10:08:31.429" v="127" actId="20577"/>
          <ac:spMkLst>
            <pc:docMk/>
            <pc:sldMk cId="1410001081" sldId="470"/>
            <ac:spMk id="2" creationId="{60C46F1E-692F-40F1-A10D-B8E1949CC071}"/>
          </ac:spMkLst>
        </pc:spChg>
        <pc:spChg chg="mod">
          <ac:chgData name="INOUBLI, Adrien" userId="0e6aa6c1-fcab-45d7-9746-b9e718d8a109" providerId="ADAL" clId="{99972460-A433-4391-A72C-AB3FBD77FD5E}" dt="2023-07-23T10:13:21.706" v="583" actId="20577"/>
          <ac:spMkLst>
            <pc:docMk/>
            <pc:sldMk cId="1410001081" sldId="470"/>
            <ac:spMk id="3" creationId="{F1E01473-61ED-8158-E56B-53FF76208F16}"/>
          </ac:spMkLst>
        </pc:spChg>
      </pc:sldChg>
      <pc:sldChg chg="del">
        <pc:chgData name="INOUBLI, Adrien" userId="0e6aa6c1-fcab-45d7-9746-b9e718d8a109" providerId="ADAL" clId="{99972460-A433-4391-A72C-AB3FBD77FD5E}" dt="2023-07-23T10:05:24.164" v="69" actId="47"/>
        <pc:sldMkLst>
          <pc:docMk/>
          <pc:sldMk cId="1601722050" sldId="470"/>
        </pc:sldMkLst>
      </pc:sldChg>
    </pc:docChg>
  </pc:docChgLst>
  <pc:docChgLst>
    <pc:chgData name="INOUBLI, Adrien" userId="0e6aa6c1-fcab-45d7-9746-b9e718d8a109" providerId="ADAL" clId="{9639644B-6D13-4920-A997-9B5547EA68A0}"/>
    <pc:docChg chg="undo custSel addSld delSld modSld sldOrd">
      <pc:chgData name="INOUBLI, Adrien" userId="0e6aa6c1-fcab-45d7-9746-b9e718d8a109" providerId="ADAL" clId="{9639644B-6D13-4920-A997-9B5547EA68A0}" dt="2022-01-24T03:19:42.530" v="1257" actId="20577"/>
      <pc:docMkLst>
        <pc:docMk/>
      </pc:docMkLst>
      <pc:sldChg chg="modSp mod">
        <pc:chgData name="INOUBLI, Adrien" userId="0e6aa6c1-fcab-45d7-9746-b9e718d8a109" providerId="ADAL" clId="{9639644B-6D13-4920-A997-9B5547EA68A0}" dt="2022-01-20T05:15:30.411" v="33" actId="20577"/>
        <pc:sldMkLst>
          <pc:docMk/>
          <pc:sldMk cId="2291356565" sldId="256"/>
        </pc:sldMkLst>
        <pc:spChg chg="mod">
          <ac:chgData name="INOUBLI, Adrien" userId="0e6aa6c1-fcab-45d7-9746-b9e718d8a109" providerId="ADAL" clId="{9639644B-6D13-4920-A997-9B5547EA68A0}" dt="2022-01-20T05:15:19.034" v="29" actId="20577"/>
          <ac:spMkLst>
            <pc:docMk/>
            <pc:sldMk cId="2291356565" sldId="256"/>
            <ac:spMk id="2" creationId="{D176438F-4284-441E-BCD5-CA9F16598480}"/>
          </ac:spMkLst>
        </pc:spChg>
        <pc:spChg chg="mod">
          <ac:chgData name="INOUBLI, Adrien" userId="0e6aa6c1-fcab-45d7-9746-b9e718d8a109" providerId="ADAL" clId="{9639644B-6D13-4920-A997-9B5547EA68A0}" dt="2022-01-20T05:15:30.411" v="33" actId="20577"/>
          <ac:spMkLst>
            <pc:docMk/>
            <pc:sldMk cId="2291356565" sldId="256"/>
            <ac:spMk id="3" creationId="{48CE1F3D-8AA4-4A0E-B67F-64034992A569}"/>
          </ac:spMkLst>
        </pc:spChg>
      </pc:sldChg>
      <pc:sldChg chg="addSp delSp modSp mod">
        <pc:chgData name="INOUBLI, Adrien" userId="0e6aa6c1-fcab-45d7-9746-b9e718d8a109" providerId="ADAL" clId="{9639644B-6D13-4920-A997-9B5547EA68A0}" dt="2022-01-24T03:18:42.511" v="1165" actId="1076"/>
        <pc:sldMkLst>
          <pc:docMk/>
          <pc:sldMk cId="2607553084" sldId="260"/>
        </pc:sldMkLst>
        <pc:picChg chg="del">
          <ac:chgData name="INOUBLI, Adrien" userId="0e6aa6c1-fcab-45d7-9746-b9e718d8a109" providerId="ADAL" clId="{9639644B-6D13-4920-A997-9B5547EA68A0}" dt="2022-01-24T03:18:35.016" v="1162" actId="478"/>
          <ac:picMkLst>
            <pc:docMk/>
            <pc:sldMk cId="2607553084" sldId="260"/>
            <ac:picMk id="6" creationId="{D0ED8CAF-8880-4384-B994-9F9FF1E9ADCE}"/>
          </ac:picMkLst>
        </pc:picChg>
        <pc:picChg chg="add mod">
          <ac:chgData name="INOUBLI, Adrien" userId="0e6aa6c1-fcab-45d7-9746-b9e718d8a109" providerId="ADAL" clId="{9639644B-6D13-4920-A997-9B5547EA68A0}" dt="2022-01-24T03:18:42.511" v="1165" actId="1076"/>
          <ac:picMkLst>
            <pc:docMk/>
            <pc:sldMk cId="2607553084" sldId="260"/>
            <ac:picMk id="7" creationId="{5A9F60F1-A6AE-4956-9413-99A2BC0CA399}"/>
          </ac:picMkLst>
        </pc:picChg>
      </pc:sldChg>
      <pc:sldChg chg="del">
        <pc:chgData name="INOUBLI, Adrien" userId="0e6aa6c1-fcab-45d7-9746-b9e718d8a109" providerId="ADAL" clId="{9639644B-6D13-4920-A997-9B5547EA68A0}" dt="2022-01-20T05:20:09.172" v="81" actId="47"/>
        <pc:sldMkLst>
          <pc:docMk/>
          <pc:sldMk cId="3880768691" sldId="261"/>
        </pc:sldMkLst>
      </pc:sldChg>
      <pc:sldChg chg="del">
        <pc:chgData name="INOUBLI, Adrien" userId="0e6aa6c1-fcab-45d7-9746-b9e718d8a109" providerId="ADAL" clId="{9639644B-6D13-4920-A997-9B5547EA68A0}" dt="2022-01-20T05:46:19.628" v="227" actId="47"/>
        <pc:sldMkLst>
          <pc:docMk/>
          <pc:sldMk cId="1196592037" sldId="262"/>
        </pc:sldMkLst>
      </pc:sldChg>
      <pc:sldChg chg="addSp modSp mod">
        <pc:chgData name="INOUBLI, Adrien" userId="0e6aa6c1-fcab-45d7-9746-b9e718d8a109" providerId="ADAL" clId="{9639644B-6D13-4920-A997-9B5547EA68A0}" dt="2022-01-20T06:01:59.810" v="1161" actId="1076"/>
        <pc:sldMkLst>
          <pc:docMk/>
          <pc:sldMk cId="769725486" sldId="265"/>
        </pc:sldMkLst>
        <pc:spChg chg="mod">
          <ac:chgData name="INOUBLI, Adrien" userId="0e6aa6c1-fcab-45d7-9746-b9e718d8a109" providerId="ADAL" clId="{9639644B-6D13-4920-A997-9B5547EA68A0}" dt="2022-01-20T05:49:07.061" v="286" actId="20577"/>
          <ac:spMkLst>
            <pc:docMk/>
            <pc:sldMk cId="769725486" sldId="265"/>
            <ac:spMk id="3" creationId="{D22BA4BE-060E-4A6C-B3FC-80F7F045331C}"/>
          </ac:spMkLst>
        </pc:spChg>
        <pc:spChg chg="add mod">
          <ac:chgData name="INOUBLI, Adrien" userId="0e6aa6c1-fcab-45d7-9746-b9e718d8a109" providerId="ADAL" clId="{9639644B-6D13-4920-A997-9B5547EA68A0}" dt="2022-01-20T06:01:59.810" v="1161" actId="1076"/>
          <ac:spMkLst>
            <pc:docMk/>
            <pc:sldMk cId="769725486" sldId="265"/>
            <ac:spMk id="6" creationId="{8B5D3887-8DB1-4DE9-A264-86F4C1AF0EEB}"/>
          </ac:spMkLst>
        </pc:spChg>
      </pc:sldChg>
      <pc:sldChg chg="modSp mod">
        <pc:chgData name="INOUBLI, Adrien" userId="0e6aa6c1-fcab-45d7-9746-b9e718d8a109" providerId="ADAL" clId="{9639644B-6D13-4920-A997-9B5547EA68A0}" dt="2022-01-20T05:18:58.454" v="79"/>
        <pc:sldMkLst>
          <pc:docMk/>
          <pc:sldMk cId="830282268" sldId="269"/>
        </pc:sldMkLst>
        <pc:graphicFrameChg chg="mod modGraphic">
          <ac:chgData name="INOUBLI, Adrien" userId="0e6aa6c1-fcab-45d7-9746-b9e718d8a109" providerId="ADAL" clId="{9639644B-6D13-4920-A997-9B5547EA68A0}" dt="2022-01-20T05:18:36.748" v="76" actId="6549"/>
          <ac:graphicFrameMkLst>
            <pc:docMk/>
            <pc:sldMk cId="830282268" sldId="269"/>
            <ac:graphicFrameMk id="8" creationId="{BEA519E0-6ED4-4DAB-B693-37E7050A5B74}"/>
          </ac:graphicFrameMkLst>
        </pc:graphicFrameChg>
        <pc:graphicFrameChg chg="mod modGraphic">
          <ac:chgData name="INOUBLI, Adrien" userId="0e6aa6c1-fcab-45d7-9746-b9e718d8a109" providerId="ADAL" clId="{9639644B-6D13-4920-A997-9B5547EA68A0}" dt="2022-01-20T05:18:58.454" v="79"/>
          <ac:graphicFrameMkLst>
            <pc:docMk/>
            <pc:sldMk cId="830282268" sldId="269"/>
            <ac:graphicFrameMk id="9" creationId="{12DE20BA-9EFD-49DE-A4AA-8B14A0645489}"/>
          </ac:graphicFrameMkLst>
        </pc:graphicFrameChg>
      </pc:sldChg>
      <pc:sldChg chg="del">
        <pc:chgData name="INOUBLI, Adrien" userId="0e6aa6c1-fcab-45d7-9746-b9e718d8a109" providerId="ADAL" clId="{9639644B-6D13-4920-A997-9B5547EA68A0}" dt="2022-01-20T05:59:06.599" v="1080" actId="47"/>
        <pc:sldMkLst>
          <pc:docMk/>
          <pc:sldMk cId="2273918088" sldId="270"/>
        </pc:sldMkLst>
      </pc:sldChg>
      <pc:sldChg chg="add">
        <pc:chgData name="INOUBLI, Adrien" userId="0e6aa6c1-fcab-45d7-9746-b9e718d8a109" providerId="ADAL" clId="{9639644B-6D13-4920-A997-9B5547EA68A0}" dt="2022-01-20T05:19:57.743" v="80"/>
        <pc:sldMkLst>
          <pc:docMk/>
          <pc:sldMk cId="301315306" sldId="273"/>
        </pc:sldMkLst>
      </pc:sldChg>
      <pc:sldChg chg="addSp delSp modSp add mod ord">
        <pc:chgData name="INOUBLI, Adrien" userId="0e6aa6c1-fcab-45d7-9746-b9e718d8a109" providerId="ADAL" clId="{9639644B-6D13-4920-A997-9B5547EA68A0}" dt="2022-01-20T05:38:16.383" v="179" actId="27636"/>
        <pc:sldMkLst>
          <pc:docMk/>
          <pc:sldMk cId="1090315933" sldId="274"/>
        </pc:sldMkLst>
        <pc:spChg chg="mod">
          <ac:chgData name="INOUBLI, Adrien" userId="0e6aa6c1-fcab-45d7-9746-b9e718d8a109" providerId="ADAL" clId="{9639644B-6D13-4920-A997-9B5547EA68A0}" dt="2022-01-20T05:38:16.383" v="179" actId="27636"/>
          <ac:spMkLst>
            <pc:docMk/>
            <pc:sldMk cId="1090315933" sldId="274"/>
            <ac:spMk id="2" creationId="{60C46F1E-692F-40F1-A10D-B8E1949CC071}"/>
          </ac:spMkLst>
        </pc:spChg>
        <pc:spChg chg="del">
          <ac:chgData name="INOUBLI, Adrien" userId="0e6aa6c1-fcab-45d7-9746-b9e718d8a109" providerId="ADAL" clId="{9639644B-6D13-4920-A997-9B5547EA68A0}" dt="2022-01-20T05:20:33.536" v="85" actId="478"/>
          <ac:spMkLst>
            <pc:docMk/>
            <pc:sldMk cId="1090315933" sldId="274"/>
            <ac:spMk id="3" creationId="{E60FA740-C280-40F2-B804-08842298C94C}"/>
          </ac:spMkLst>
        </pc:spChg>
        <pc:spChg chg="add del mod">
          <ac:chgData name="INOUBLI, Adrien" userId="0e6aa6c1-fcab-45d7-9746-b9e718d8a109" providerId="ADAL" clId="{9639644B-6D13-4920-A997-9B5547EA68A0}" dt="2022-01-20T05:20:35.556" v="86" actId="478"/>
          <ac:spMkLst>
            <pc:docMk/>
            <pc:sldMk cId="1090315933" sldId="274"/>
            <ac:spMk id="7" creationId="{16A93211-1B05-4638-8FC1-010B41B9FBC3}"/>
          </ac:spMkLst>
        </pc:spChg>
        <pc:picChg chg="add mod">
          <ac:chgData name="INOUBLI, Adrien" userId="0e6aa6c1-fcab-45d7-9746-b9e718d8a109" providerId="ADAL" clId="{9639644B-6D13-4920-A997-9B5547EA68A0}" dt="2022-01-20T05:21:28.055" v="91" actId="1076"/>
          <ac:picMkLst>
            <pc:docMk/>
            <pc:sldMk cId="1090315933" sldId="274"/>
            <ac:picMk id="9" creationId="{00081E61-178C-46B3-939E-132E21733457}"/>
          </ac:picMkLst>
        </pc:picChg>
      </pc:sldChg>
      <pc:sldChg chg="addSp delSp modSp add mod">
        <pc:chgData name="INOUBLI, Adrien" userId="0e6aa6c1-fcab-45d7-9746-b9e718d8a109" providerId="ADAL" clId="{9639644B-6D13-4920-A997-9B5547EA68A0}" dt="2022-01-20T05:40:17.196" v="214" actId="20577"/>
        <pc:sldMkLst>
          <pc:docMk/>
          <pc:sldMk cId="553404466" sldId="275"/>
        </pc:sldMkLst>
        <pc:spChg chg="mod">
          <ac:chgData name="INOUBLI, Adrien" userId="0e6aa6c1-fcab-45d7-9746-b9e718d8a109" providerId="ADAL" clId="{9639644B-6D13-4920-A997-9B5547EA68A0}" dt="2022-01-20T05:40:17.196" v="214" actId="20577"/>
          <ac:spMkLst>
            <pc:docMk/>
            <pc:sldMk cId="553404466" sldId="275"/>
            <ac:spMk id="2" creationId="{60C46F1E-692F-40F1-A10D-B8E1949CC071}"/>
          </ac:spMkLst>
        </pc:spChg>
        <pc:picChg chg="add mod">
          <ac:chgData name="INOUBLI, Adrien" userId="0e6aa6c1-fcab-45d7-9746-b9e718d8a109" providerId="ADAL" clId="{9639644B-6D13-4920-A997-9B5547EA68A0}" dt="2022-01-20T05:22:28.174" v="96" actId="1076"/>
          <ac:picMkLst>
            <pc:docMk/>
            <pc:sldMk cId="553404466" sldId="275"/>
            <ac:picMk id="6" creationId="{A6987676-2A06-4F46-8A6A-96C12876794D}"/>
          </ac:picMkLst>
        </pc:picChg>
        <pc:picChg chg="del">
          <ac:chgData name="INOUBLI, Adrien" userId="0e6aa6c1-fcab-45d7-9746-b9e718d8a109" providerId="ADAL" clId="{9639644B-6D13-4920-A997-9B5547EA68A0}" dt="2022-01-20T05:21:41.959" v="93" actId="478"/>
          <ac:picMkLst>
            <pc:docMk/>
            <pc:sldMk cId="553404466" sldId="275"/>
            <ac:picMk id="9" creationId="{00081E61-178C-46B3-939E-132E21733457}"/>
          </ac:picMkLst>
        </pc:picChg>
      </pc:sldChg>
      <pc:sldChg chg="addSp delSp modSp add mod">
        <pc:chgData name="INOUBLI, Adrien" userId="0e6aa6c1-fcab-45d7-9746-b9e718d8a109" providerId="ADAL" clId="{9639644B-6D13-4920-A997-9B5547EA68A0}" dt="2022-01-20T05:40:22.062" v="216" actId="27636"/>
        <pc:sldMkLst>
          <pc:docMk/>
          <pc:sldMk cId="682284503" sldId="276"/>
        </pc:sldMkLst>
        <pc:spChg chg="mod">
          <ac:chgData name="INOUBLI, Adrien" userId="0e6aa6c1-fcab-45d7-9746-b9e718d8a109" providerId="ADAL" clId="{9639644B-6D13-4920-A997-9B5547EA68A0}" dt="2022-01-20T05:40:22.062" v="216" actId="27636"/>
          <ac:spMkLst>
            <pc:docMk/>
            <pc:sldMk cId="682284503" sldId="276"/>
            <ac:spMk id="2" creationId="{60C46F1E-692F-40F1-A10D-B8E1949CC071}"/>
          </ac:spMkLst>
        </pc:spChg>
        <pc:picChg chg="del">
          <ac:chgData name="INOUBLI, Adrien" userId="0e6aa6c1-fcab-45d7-9746-b9e718d8a109" providerId="ADAL" clId="{9639644B-6D13-4920-A997-9B5547EA68A0}" dt="2022-01-20T05:23:15.768" v="98" actId="478"/>
          <ac:picMkLst>
            <pc:docMk/>
            <pc:sldMk cId="682284503" sldId="276"/>
            <ac:picMk id="6" creationId="{A6987676-2A06-4F46-8A6A-96C12876794D}"/>
          </ac:picMkLst>
        </pc:picChg>
        <pc:picChg chg="add mod">
          <ac:chgData name="INOUBLI, Adrien" userId="0e6aa6c1-fcab-45d7-9746-b9e718d8a109" providerId="ADAL" clId="{9639644B-6D13-4920-A997-9B5547EA68A0}" dt="2022-01-20T05:23:20.431" v="100" actId="1076"/>
          <ac:picMkLst>
            <pc:docMk/>
            <pc:sldMk cId="682284503" sldId="276"/>
            <ac:picMk id="7" creationId="{B1A64D0D-5F15-47BC-9AF0-7E5A2AA6D5F1}"/>
          </ac:picMkLst>
        </pc:picChg>
      </pc:sldChg>
      <pc:sldChg chg="addSp delSp modSp add mod">
        <pc:chgData name="INOUBLI, Adrien" userId="0e6aa6c1-fcab-45d7-9746-b9e718d8a109" providerId="ADAL" clId="{9639644B-6D13-4920-A997-9B5547EA68A0}" dt="2022-01-20T05:40:24.517" v="218" actId="27636"/>
        <pc:sldMkLst>
          <pc:docMk/>
          <pc:sldMk cId="3992164982" sldId="277"/>
        </pc:sldMkLst>
        <pc:spChg chg="mod">
          <ac:chgData name="INOUBLI, Adrien" userId="0e6aa6c1-fcab-45d7-9746-b9e718d8a109" providerId="ADAL" clId="{9639644B-6D13-4920-A997-9B5547EA68A0}" dt="2022-01-20T05:40:24.517" v="218" actId="27636"/>
          <ac:spMkLst>
            <pc:docMk/>
            <pc:sldMk cId="3992164982" sldId="277"/>
            <ac:spMk id="2" creationId="{60C46F1E-692F-40F1-A10D-B8E1949CC071}"/>
          </ac:spMkLst>
        </pc:spChg>
        <pc:spChg chg="add mod">
          <ac:chgData name="INOUBLI, Adrien" userId="0e6aa6c1-fcab-45d7-9746-b9e718d8a109" providerId="ADAL" clId="{9639644B-6D13-4920-A997-9B5547EA68A0}" dt="2022-01-20T05:31:13.529" v="114" actId="1076"/>
          <ac:spMkLst>
            <pc:docMk/>
            <pc:sldMk cId="3992164982" sldId="277"/>
            <ac:spMk id="9" creationId="{00EF8F05-BD09-4103-BE1C-970CAA96C15B}"/>
          </ac:spMkLst>
        </pc:spChg>
        <pc:picChg chg="add del mod">
          <ac:chgData name="INOUBLI, Adrien" userId="0e6aa6c1-fcab-45d7-9746-b9e718d8a109" providerId="ADAL" clId="{9639644B-6D13-4920-A997-9B5547EA68A0}" dt="2022-01-20T05:30:08.902" v="109" actId="478"/>
          <ac:picMkLst>
            <pc:docMk/>
            <pc:sldMk cId="3992164982" sldId="277"/>
            <ac:picMk id="3" creationId="{7782DD21-635F-49FD-9821-2537012F9D87}"/>
          </ac:picMkLst>
        </pc:picChg>
        <pc:picChg chg="del">
          <ac:chgData name="INOUBLI, Adrien" userId="0e6aa6c1-fcab-45d7-9746-b9e718d8a109" providerId="ADAL" clId="{9639644B-6D13-4920-A997-9B5547EA68A0}" dt="2022-01-20T05:23:30.911" v="102" actId="478"/>
          <ac:picMkLst>
            <pc:docMk/>
            <pc:sldMk cId="3992164982" sldId="277"/>
            <ac:picMk id="7" creationId="{B1A64D0D-5F15-47BC-9AF0-7E5A2AA6D5F1}"/>
          </ac:picMkLst>
        </pc:picChg>
        <pc:picChg chg="add mod">
          <ac:chgData name="INOUBLI, Adrien" userId="0e6aa6c1-fcab-45d7-9746-b9e718d8a109" providerId="ADAL" clId="{9639644B-6D13-4920-A997-9B5547EA68A0}" dt="2022-01-20T05:31:04.850" v="112" actId="1076"/>
          <ac:picMkLst>
            <pc:docMk/>
            <pc:sldMk cId="3992164982" sldId="277"/>
            <ac:picMk id="8" creationId="{FD92C90F-D316-445E-A15E-AC0635A1278A}"/>
          </ac:picMkLst>
        </pc:picChg>
      </pc:sldChg>
      <pc:sldChg chg="addSp delSp modSp add mod">
        <pc:chgData name="INOUBLI, Adrien" userId="0e6aa6c1-fcab-45d7-9746-b9e718d8a109" providerId="ADAL" clId="{9639644B-6D13-4920-A997-9B5547EA68A0}" dt="2022-01-20T05:40:27.789" v="220" actId="27636"/>
        <pc:sldMkLst>
          <pc:docMk/>
          <pc:sldMk cId="382302169" sldId="278"/>
        </pc:sldMkLst>
        <pc:spChg chg="mod">
          <ac:chgData name="INOUBLI, Adrien" userId="0e6aa6c1-fcab-45d7-9746-b9e718d8a109" providerId="ADAL" clId="{9639644B-6D13-4920-A997-9B5547EA68A0}" dt="2022-01-20T05:40:27.789" v="220" actId="27636"/>
          <ac:spMkLst>
            <pc:docMk/>
            <pc:sldMk cId="382302169" sldId="278"/>
            <ac:spMk id="2" creationId="{60C46F1E-692F-40F1-A10D-B8E1949CC071}"/>
          </ac:spMkLst>
        </pc:spChg>
        <pc:spChg chg="del">
          <ac:chgData name="INOUBLI, Adrien" userId="0e6aa6c1-fcab-45d7-9746-b9e718d8a109" providerId="ADAL" clId="{9639644B-6D13-4920-A997-9B5547EA68A0}" dt="2022-01-20T05:31:28.798" v="120" actId="478"/>
          <ac:spMkLst>
            <pc:docMk/>
            <pc:sldMk cId="382302169" sldId="278"/>
            <ac:spMk id="9" creationId="{00EF8F05-BD09-4103-BE1C-970CAA96C15B}"/>
          </ac:spMkLst>
        </pc:spChg>
        <pc:spChg chg="add mod">
          <ac:chgData name="INOUBLI, Adrien" userId="0e6aa6c1-fcab-45d7-9746-b9e718d8a109" providerId="ADAL" clId="{9639644B-6D13-4920-A997-9B5547EA68A0}" dt="2022-01-20T05:32:03.489" v="124" actId="1076"/>
          <ac:spMkLst>
            <pc:docMk/>
            <pc:sldMk cId="382302169" sldId="278"/>
            <ac:spMk id="10" creationId="{F8BA1D45-D632-4725-887A-F9C2F436E1A7}"/>
          </ac:spMkLst>
        </pc:spChg>
        <pc:picChg chg="add mod">
          <ac:chgData name="INOUBLI, Adrien" userId="0e6aa6c1-fcab-45d7-9746-b9e718d8a109" providerId="ADAL" clId="{9639644B-6D13-4920-A997-9B5547EA68A0}" dt="2022-01-20T05:31:55.343" v="122" actId="1076"/>
          <ac:picMkLst>
            <pc:docMk/>
            <pc:sldMk cId="382302169" sldId="278"/>
            <ac:picMk id="7" creationId="{38E872BA-A1A4-41D3-A133-0FB84ED83BE6}"/>
          </ac:picMkLst>
        </pc:picChg>
        <pc:picChg chg="del">
          <ac:chgData name="INOUBLI, Adrien" userId="0e6aa6c1-fcab-45d7-9746-b9e718d8a109" providerId="ADAL" clId="{9639644B-6D13-4920-A997-9B5547EA68A0}" dt="2022-01-20T05:31:27.021" v="119" actId="478"/>
          <ac:picMkLst>
            <pc:docMk/>
            <pc:sldMk cId="382302169" sldId="278"/>
            <ac:picMk id="8" creationId="{FD92C90F-D316-445E-A15E-AC0635A1278A}"/>
          </ac:picMkLst>
        </pc:picChg>
      </pc:sldChg>
      <pc:sldChg chg="addSp delSp modSp add mod">
        <pc:chgData name="INOUBLI, Adrien" userId="0e6aa6c1-fcab-45d7-9746-b9e718d8a109" providerId="ADAL" clId="{9639644B-6D13-4920-A997-9B5547EA68A0}" dt="2022-01-20T05:40:30.612" v="222" actId="27636"/>
        <pc:sldMkLst>
          <pc:docMk/>
          <pc:sldMk cId="3442321139" sldId="279"/>
        </pc:sldMkLst>
        <pc:spChg chg="mod">
          <ac:chgData name="INOUBLI, Adrien" userId="0e6aa6c1-fcab-45d7-9746-b9e718d8a109" providerId="ADAL" clId="{9639644B-6D13-4920-A997-9B5547EA68A0}" dt="2022-01-20T05:40:30.612" v="222" actId="27636"/>
          <ac:spMkLst>
            <pc:docMk/>
            <pc:sldMk cId="3442321139" sldId="279"/>
            <ac:spMk id="2" creationId="{60C46F1E-692F-40F1-A10D-B8E1949CC071}"/>
          </ac:spMkLst>
        </pc:spChg>
        <pc:spChg chg="del">
          <ac:chgData name="INOUBLI, Adrien" userId="0e6aa6c1-fcab-45d7-9746-b9e718d8a109" providerId="ADAL" clId="{9639644B-6D13-4920-A997-9B5547EA68A0}" dt="2022-01-20T05:31:23.328" v="118" actId="478"/>
          <ac:spMkLst>
            <pc:docMk/>
            <pc:sldMk cId="3442321139" sldId="279"/>
            <ac:spMk id="9" creationId="{00EF8F05-BD09-4103-BE1C-970CAA96C15B}"/>
          </ac:spMkLst>
        </pc:spChg>
        <pc:picChg chg="add mod">
          <ac:chgData name="INOUBLI, Adrien" userId="0e6aa6c1-fcab-45d7-9746-b9e718d8a109" providerId="ADAL" clId="{9639644B-6D13-4920-A997-9B5547EA68A0}" dt="2022-01-20T05:32:43.271" v="129" actId="1076"/>
          <ac:picMkLst>
            <pc:docMk/>
            <pc:sldMk cId="3442321139" sldId="279"/>
            <ac:picMk id="7" creationId="{318D8068-2341-49B8-82E1-A5766167E5CE}"/>
          </ac:picMkLst>
        </pc:picChg>
        <pc:picChg chg="del">
          <ac:chgData name="INOUBLI, Adrien" userId="0e6aa6c1-fcab-45d7-9746-b9e718d8a109" providerId="ADAL" clId="{9639644B-6D13-4920-A997-9B5547EA68A0}" dt="2022-01-20T05:31:22.258" v="117" actId="478"/>
          <ac:picMkLst>
            <pc:docMk/>
            <pc:sldMk cId="3442321139" sldId="279"/>
            <ac:picMk id="8" creationId="{FD92C90F-D316-445E-A15E-AC0635A1278A}"/>
          </ac:picMkLst>
        </pc:picChg>
      </pc:sldChg>
      <pc:sldChg chg="addSp delSp modSp add mod ord">
        <pc:chgData name="INOUBLI, Adrien" userId="0e6aa6c1-fcab-45d7-9746-b9e718d8a109" providerId="ADAL" clId="{9639644B-6D13-4920-A997-9B5547EA68A0}" dt="2022-01-20T05:38:22.093" v="181" actId="27636"/>
        <pc:sldMkLst>
          <pc:docMk/>
          <pc:sldMk cId="3510471961" sldId="280"/>
        </pc:sldMkLst>
        <pc:spChg chg="mod">
          <ac:chgData name="INOUBLI, Adrien" userId="0e6aa6c1-fcab-45d7-9746-b9e718d8a109" providerId="ADAL" clId="{9639644B-6D13-4920-A997-9B5547EA68A0}" dt="2022-01-20T05:38:22.093" v="181" actId="27636"/>
          <ac:spMkLst>
            <pc:docMk/>
            <pc:sldMk cId="3510471961" sldId="280"/>
            <ac:spMk id="2" creationId="{60C46F1E-692F-40F1-A10D-B8E1949CC071}"/>
          </ac:spMkLst>
        </pc:spChg>
        <pc:picChg chg="add mod">
          <ac:chgData name="INOUBLI, Adrien" userId="0e6aa6c1-fcab-45d7-9746-b9e718d8a109" providerId="ADAL" clId="{9639644B-6D13-4920-A997-9B5547EA68A0}" dt="2022-01-20T05:35:40.103" v="133" actId="1076"/>
          <ac:picMkLst>
            <pc:docMk/>
            <pc:sldMk cId="3510471961" sldId="280"/>
            <ac:picMk id="6" creationId="{591FEB36-9F00-4C4F-ACF9-A6F7C9BD731B}"/>
          </ac:picMkLst>
        </pc:picChg>
        <pc:picChg chg="del">
          <ac:chgData name="INOUBLI, Adrien" userId="0e6aa6c1-fcab-45d7-9746-b9e718d8a109" providerId="ADAL" clId="{9639644B-6D13-4920-A997-9B5547EA68A0}" dt="2022-01-20T05:35:35.370" v="131" actId="478"/>
          <ac:picMkLst>
            <pc:docMk/>
            <pc:sldMk cId="3510471961" sldId="280"/>
            <ac:picMk id="7" creationId="{318D8068-2341-49B8-82E1-A5766167E5CE}"/>
          </ac:picMkLst>
        </pc:picChg>
      </pc:sldChg>
      <pc:sldChg chg="addSp delSp modSp add mod ord">
        <pc:chgData name="INOUBLI, Adrien" userId="0e6aa6c1-fcab-45d7-9746-b9e718d8a109" providerId="ADAL" clId="{9639644B-6D13-4920-A997-9B5547EA68A0}" dt="2022-01-20T05:38:27.136" v="183" actId="27636"/>
        <pc:sldMkLst>
          <pc:docMk/>
          <pc:sldMk cId="1313854723" sldId="281"/>
        </pc:sldMkLst>
        <pc:spChg chg="mod">
          <ac:chgData name="INOUBLI, Adrien" userId="0e6aa6c1-fcab-45d7-9746-b9e718d8a109" providerId="ADAL" clId="{9639644B-6D13-4920-A997-9B5547EA68A0}" dt="2022-01-20T05:38:27.136" v="183" actId="27636"/>
          <ac:spMkLst>
            <pc:docMk/>
            <pc:sldMk cId="1313854723" sldId="281"/>
            <ac:spMk id="2" creationId="{60C46F1E-692F-40F1-A10D-B8E1949CC071}"/>
          </ac:spMkLst>
        </pc:spChg>
        <pc:picChg chg="del">
          <ac:chgData name="INOUBLI, Adrien" userId="0e6aa6c1-fcab-45d7-9746-b9e718d8a109" providerId="ADAL" clId="{9639644B-6D13-4920-A997-9B5547EA68A0}" dt="2022-01-20T05:36:02.421" v="135" actId="478"/>
          <ac:picMkLst>
            <pc:docMk/>
            <pc:sldMk cId="1313854723" sldId="281"/>
            <ac:picMk id="6" creationId="{591FEB36-9F00-4C4F-ACF9-A6F7C9BD731B}"/>
          </ac:picMkLst>
        </pc:picChg>
        <pc:picChg chg="add mod">
          <ac:chgData name="INOUBLI, Adrien" userId="0e6aa6c1-fcab-45d7-9746-b9e718d8a109" providerId="ADAL" clId="{9639644B-6D13-4920-A997-9B5547EA68A0}" dt="2022-01-20T05:36:06.521" v="137" actId="1076"/>
          <ac:picMkLst>
            <pc:docMk/>
            <pc:sldMk cId="1313854723" sldId="281"/>
            <ac:picMk id="7" creationId="{0BF12A75-B2F0-4FF6-A9F4-87B01BDF5B42}"/>
          </ac:picMkLst>
        </pc:picChg>
      </pc:sldChg>
      <pc:sldChg chg="addSp delSp modSp add mod ord">
        <pc:chgData name="INOUBLI, Adrien" userId="0e6aa6c1-fcab-45d7-9746-b9e718d8a109" providerId="ADAL" clId="{9639644B-6D13-4920-A997-9B5547EA68A0}" dt="2022-01-20T05:38:30.736" v="185" actId="27636"/>
        <pc:sldMkLst>
          <pc:docMk/>
          <pc:sldMk cId="1886050992" sldId="282"/>
        </pc:sldMkLst>
        <pc:spChg chg="mod">
          <ac:chgData name="INOUBLI, Adrien" userId="0e6aa6c1-fcab-45d7-9746-b9e718d8a109" providerId="ADAL" clId="{9639644B-6D13-4920-A997-9B5547EA68A0}" dt="2022-01-20T05:38:30.736" v="185" actId="27636"/>
          <ac:spMkLst>
            <pc:docMk/>
            <pc:sldMk cId="1886050992" sldId="282"/>
            <ac:spMk id="2" creationId="{60C46F1E-692F-40F1-A10D-B8E1949CC071}"/>
          </ac:spMkLst>
        </pc:spChg>
        <pc:picChg chg="add mod">
          <ac:chgData name="INOUBLI, Adrien" userId="0e6aa6c1-fcab-45d7-9746-b9e718d8a109" providerId="ADAL" clId="{9639644B-6D13-4920-A997-9B5547EA68A0}" dt="2022-01-20T05:36:57.063" v="141" actId="1076"/>
          <ac:picMkLst>
            <pc:docMk/>
            <pc:sldMk cId="1886050992" sldId="282"/>
            <ac:picMk id="6" creationId="{A1456045-384A-44F0-AAB7-7FCE71DF72F4}"/>
          </ac:picMkLst>
        </pc:picChg>
        <pc:picChg chg="del">
          <ac:chgData name="INOUBLI, Adrien" userId="0e6aa6c1-fcab-45d7-9746-b9e718d8a109" providerId="ADAL" clId="{9639644B-6D13-4920-A997-9B5547EA68A0}" dt="2022-01-20T05:36:32.861" v="139" actId="478"/>
          <ac:picMkLst>
            <pc:docMk/>
            <pc:sldMk cId="1886050992" sldId="282"/>
            <ac:picMk id="7" creationId="{0BF12A75-B2F0-4FF6-A9F4-87B01BDF5B42}"/>
          </ac:picMkLst>
        </pc:picChg>
      </pc:sldChg>
      <pc:sldChg chg="addSp delSp modSp new mod">
        <pc:chgData name="INOUBLI, Adrien" userId="0e6aa6c1-fcab-45d7-9746-b9e718d8a109" providerId="ADAL" clId="{9639644B-6D13-4920-A997-9B5547EA68A0}" dt="2022-01-20T05:39:34.193" v="191" actId="27636"/>
        <pc:sldMkLst>
          <pc:docMk/>
          <pc:sldMk cId="793345127" sldId="283"/>
        </pc:sldMkLst>
        <pc:spChg chg="mod">
          <ac:chgData name="INOUBLI, Adrien" userId="0e6aa6c1-fcab-45d7-9746-b9e718d8a109" providerId="ADAL" clId="{9639644B-6D13-4920-A997-9B5547EA68A0}" dt="2022-01-20T05:39:34.193" v="191" actId="27636"/>
          <ac:spMkLst>
            <pc:docMk/>
            <pc:sldMk cId="793345127" sldId="283"/>
            <ac:spMk id="2" creationId="{A27FC101-F8B0-4289-93AF-D05E4393AA6A}"/>
          </ac:spMkLst>
        </pc:spChg>
        <pc:spChg chg="del">
          <ac:chgData name="INOUBLI, Adrien" userId="0e6aa6c1-fcab-45d7-9746-b9e718d8a109" providerId="ADAL" clId="{9639644B-6D13-4920-A997-9B5547EA68A0}" dt="2022-01-20T05:39:24.608" v="187" actId="478"/>
          <ac:spMkLst>
            <pc:docMk/>
            <pc:sldMk cId="793345127" sldId="283"/>
            <ac:spMk id="3" creationId="{5D77AE3B-CDC4-497A-8477-BAFA869E1F4F}"/>
          </ac:spMkLst>
        </pc:spChg>
        <pc:picChg chg="add mod">
          <ac:chgData name="INOUBLI, Adrien" userId="0e6aa6c1-fcab-45d7-9746-b9e718d8a109" providerId="ADAL" clId="{9639644B-6D13-4920-A997-9B5547EA68A0}" dt="2022-01-20T05:39:27.200" v="189" actId="1076"/>
          <ac:picMkLst>
            <pc:docMk/>
            <pc:sldMk cId="793345127" sldId="283"/>
            <ac:picMk id="7" creationId="{A9FF0579-D04B-41D4-8539-8FAEC7D9CE5E}"/>
          </ac:picMkLst>
        </pc:picChg>
      </pc:sldChg>
      <pc:sldChg chg="addSp delSp modSp add mod chgLayout">
        <pc:chgData name="INOUBLI, Adrien" userId="0e6aa6c1-fcab-45d7-9746-b9e718d8a109" providerId="ADAL" clId="{9639644B-6D13-4920-A997-9B5547EA68A0}" dt="2022-01-24T03:19:42.530" v="1257" actId="20577"/>
        <pc:sldMkLst>
          <pc:docMk/>
          <pc:sldMk cId="2669002210" sldId="284"/>
        </pc:sldMkLst>
        <pc:spChg chg="mod ord">
          <ac:chgData name="INOUBLI, Adrien" userId="0e6aa6c1-fcab-45d7-9746-b9e718d8a109" providerId="ADAL" clId="{9639644B-6D13-4920-A997-9B5547EA68A0}" dt="2022-01-20T05:41:25.427" v="225" actId="700"/>
          <ac:spMkLst>
            <pc:docMk/>
            <pc:sldMk cId="2669002210" sldId="284"/>
            <ac:spMk id="2" creationId="{D8DAF6A1-0FCA-4892-8BCC-2BF3D42894F7}"/>
          </ac:spMkLst>
        </pc:spChg>
        <pc:spChg chg="add mod ord">
          <ac:chgData name="INOUBLI, Adrien" userId="0e6aa6c1-fcab-45d7-9746-b9e718d8a109" providerId="ADAL" clId="{9639644B-6D13-4920-A997-9B5547EA68A0}" dt="2022-01-24T03:19:42.530" v="1257" actId="20577"/>
          <ac:spMkLst>
            <pc:docMk/>
            <pc:sldMk cId="2669002210" sldId="284"/>
            <ac:spMk id="3" creationId="{C019E3A7-4CC2-427D-AE66-B8C4BE926B2E}"/>
          </ac:spMkLst>
        </pc:spChg>
        <pc:spChg chg="mod ord">
          <ac:chgData name="INOUBLI, Adrien" userId="0e6aa6c1-fcab-45d7-9746-b9e718d8a109" providerId="ADAL" clId="{9639644B-6D13-4920-A997-9B5547EA68A0}" dt="2022-01-20T05:41:25.427" v="225" actId="700"/>
          <ac:spMkLst>
            <pc:docMk/>
            <pc:sldMk cId="2669002210" sldId="284"/>
            <ac:spMk id="4" creationId="{28D5F2D6-F277-4621-B06C-28EDD0664770}"/>
          </ac:spMkLst>
        </pc:spChg>
        <pc:spChg chg="mod ord">
          <ac:chgData name="INOUBLI, Adrien" userId="0e6aa6c1-fcab-45d7-9746-b9e718d8a109" providerId="ADAL" clId="{9639644B-6D13-4920-A997-9B5547EA68A0}" dt="2022-01-20T05:41:25.427" v="225" actId="700"/>
          <ac:spMkLst>
            <pc:docMk/>
            <pc:sldMk cId="2669002210" sldId="284"/>
            <ac:spMk id="5" creationId="{9971A7E1-7E45-4893-804D-21CB25F92BBF}"/>
          </ac:spMkLst>
        </pc:spChg>
        <pc:picChg chg="del">
          <ac:chgData name="INOUBLI, Adrien" userId="0e6aa6c1-fcab-45d7-9746-b9e718d8a109" providerId="ADAL" clId="{9639644B-6D13-4920-A997-9B5547EA68A0}" dt="2022-01-20T05:41:18.569" v="224" actId="478"/>
          <ac:picMkLst>
            <pc:docMk/>
            <pc:sldMk cId="2669002210" sldId="284"/>
            <ac:picMk id="7" creationId="{0899F266-D295-457A-BAE3-AF4F35EE2416}"/>
          </ac:picMkLst>
        </pc:picChg>
      </pc:sldChg>
      <pc:sldChg chg="modSp add mod">
        <pc:chgData name="INOUBLI, Adrien" userId="0e6aa6c1-fcab-45d7-9746-b9e718d8a109" providerId="ADAL" clId="{9639644B-6D13-4920-A997-9B5547EA68A0}" dt="2022-01-20T05:54:34.039" v="667" actId="20577"/>
        <pc:sldMkLst>
          <pc:docMk/>
          <pc:sldMk cId="60770305" sldId="285"/>
        </pc:sldMkLst>
        <pc:spChg chg="mod">
          <ac:chgData name="INOUBLI, Adrien" userId="0e6aa6c1-fcab-45d7-9746-b9e718d8a109" providerId="ADAL" clId="{9639644B-6D13-4920-A997-9B5547EA68A0}" dt="2022-01-20T05:51:10.877" v="388" actId="113"/>
          <ac:spMkLst>
            <pc:docMk/>
            <pc:sldMk cId="60770305" sldId="285"/>
            <ac:spMk id="2" creationId="{60C46F1E-692F-40F1-A10D-B8E1949CC071}"/>
          </ac:spMkLst>
        </pc:spChg>
        <pc:spChg chg="mod">
          <ac:chgData name="INOUBLI, Adrien" userId="0e6aa6c1-fcab-45d7-9746-b9e718d8a109" providerId="ADAL" clId="{9639644B-6D13-4920-A997-9B5547EA68A0}" dt="2022-01-20T05:54:34.039" v="667" actId="20577"/>
          <ac:spMkLst>
            <pc:docMk/>
            <pc:sldMk cId="60770305" sldId="285"/>
            <ac:spMk id="3" creationId="{E60FA740-C280-40F2-B804-08842298C94C}"/>
          </ac:spMkLst>
        </pc:spChg>
      </pc:sldChg>
      <pc:sldChg chg="modSp add mod">
        <pc:chgData name="INOUBLI, Adrien" userId="0e6aa6c1-fcab-45d7-9746-b9e718d8a109" providerId="ADAL" clId="{9639644B-6D13-4920-A997-9B5547EA68A0}" dt="2022-01-20T05:58:44.099" v="1079" actId="20577"/>
        <pc:sldMkLst>
          <pc:docMk/>
          <pc:sldMk cId="2551543715" sldId="286"/>
        </pc:sldMkLst>
        <pc:spChg chg="mod">
          <ac:chgData name="INOUBLI, Adrien" userId="0e6aa6c1-fcab-45d7-9746-b9e718d8a109" providerId="ADAL" clId="{9639644B-6D13-4920-A997-9B5547EA68A0}" dt="2022-01-20T05:55:00.293" v="723" actId="113"/>
          <ac:spMkLst>
            <pc:docMk/>
            <pc:sldMk cId="2551543715" sldId="286"/>
            <ac:spMk id="2" creationId="{60C46F1E-692F-40F1-A10D-B8E1949CC071}"/>
          </ac:spMkLst>
        </pc:spChg>
        <pc:spChg chg="mod">
          <ac:chgData name="INOUBLI, Adrien" userId="0e6aa6c1-fcab-45d7-9746-b9e718d8a109" providerId="ADAL" clId="{9639644B-6D13-4920-A997-9B5547EA68A0}" dt="2022-01-20T05:58:44.099" v="1079" actId="20577"/>
          <ac:spMkLst>
            <pc:docMk/>
            <pc:sldMk cId="2551543715" sldId="286"/>
            <ac:spMk id="3" creationId="{E60FA740-C280-40F2-B804-08842298C94C}"/>
          </ac:spMkLst>
        </pc:spChg>
      </pc:sldChg>
      <pc:sldChg chg="add del">
        <pc:chgData name="INOUBLI, Adrien" userId="0e6aa6c1-fcab-45d7-9746-b9e718d8a109" providerId="ADAL" clId="{9639644B-6D13-4920-A997-9B5547EA68A0}" dt="2022-01-20T05:30:54.950" v="110"/>
        <pc:sldMkLst>
          <pc:docMk/>
          <pc:sldMk cId="2665403821" sldId="382"/>
        </pc:sldMkLst>
      </pc:sldChg>
    </pc:docChg>
  </pc:docChgLst>
  <pc:docChgLst>
    <pc:chgData name="INOUBLI, Adrien" userId="0e6aa6c1-fcab-45d7-9746-b9e718d8a109" providerId="ADAL" clId="{E595D9B4-FB5A-46BE-87D2-2ECAD8CA39FA}"/>
    <pc:docChg chg="undo redo custSel addSld modSld">
      <pc:chgData name="INOUBLI, Adrien" userId="0e6aa6c1-fcab-45d7-9746-b9e718d8a109" providerId="ADAL" clId="{E595D9B4-FB5A-46BE-87D2-2ECAD8CA39FA}" dt="2022-09-27T04:20:29.719" v="771" actId="113"/>
      <pc:docMkLst>
        <pc:docMk/>
      </pc:docMkLst>
      <pc:sldChg chg="modSp mod">
        <pc:chgData name="INOUBLI, Adrien" userId="0e6aa6c1-fcab-45d7-9746-b9e718d8a109" providerId="ADAL" clId="{E595D9B4-FB5A-46BE-87D2-2ECAD8CA39FA}" dt="2022-09-26T10:47:13.516" v="42" actId="20577"/>
        <pc:sldMkLst>
          <pc:docMk/>
          <pc:sldMk cId="2291356565" sldId="256"/>
        </pc:sldMkLst>
        <pc:spChg chg="mod">
          <ac:chgData name="INOUBLI, Adrien" userId="0e6aa6c1-fcab-45d7-9746-b9e718d8a109" providerId="ADAL" clId="{E595D9B4-FB5A-46BE-87D2-2ECAD8CA39FA}" dt="2022-09-26T10:46:59.879" v="29" actId="20577"/>
          <ac:spMkLst>
            <pc:docMk/>
            <pc:sldMk cId="2291356565" sldId="256"/>
            <ac:spMk id="2" creationId="{D176438F-4284-441E-BCD5-CA9F16598480}"/>
          </ac:spMkLst>
        </pc:spChg>
        <pc:spChg chg="mod">
          <ac:chgData name="INOUBLI, Adrien" userId="0e6aa6c1-fcab-45d7-9746-b9e718d8a109" providerId="ADAL" clId="{E595D9B4-FB5A-46BE-87D2-2ECAD8CA39FA}" dt="2022-09-26T10:47:13.516" v="42" actId="20577"/>
          <ac:spMkLst>
            <pc:docMk/>
            <pc:sldMk cId="2291356565" sldId="256"/>
            <ac:spMk id="3" creationId="{48CE1F3D-8AA4-4A0E-B67F-64034992A569}"/>
          </ac:spMkLst>
        </pc:spChg>
      </pc:sldChg>
      <pc:sldChg chg="addSp delSp modSp mod">
        <pc:chgData name="INOUBLI, Adrien" userId="0e6aa6c1-fcab-45d7-9746-b9e718d8a109" providerId="ADAL" clId="{E595D9B4-FB5A-46BE-87D2-2ECAD8CA39FA}" dt="2022-09-26T10:51:19.794" v="104" actId="1076"/>
        <pc:sldMkLst>
          <pc:docMk/>
          <pc:sldMk cId="2607553084" sldId="260"/>
        </pc:sldMkLst>
        <pc:picChg chg="del">
          <ac:chgData name="INOUBLI, Adrien" userId="0e6aa6c1-fcab-45d7-9746-b9e718d8a109" providerId="ADAL" clId="{E595D9B4-FB5A-46BE-87D2-2ECAD8CA39FA}" dt="2022-09-26T10:51:11.793" v="101" actId="478"/>
          <ac:picMkLst>
            <pc:docMk/>
            <pc:sldMk cId="2607553084" sldId="260"/>
            <ac:picMk id="6" creationId="{B0DC0348-26DB-4E01-8070-17579433D77D}"/>
          </ac:picMkLst>
        </pc:picChg>
        <pc:picChg chg="add mod">
          <ac:chgData name="INOUBLI, Adrien" userId="0e6aa6c1-fcab-45d7-9746-b9e718d8a109" providerId="ADAL" clId="{E595D9B4-FB5A-46BE-87D2-2ECAD8CA39FA}" dt="2022-09-26T10:51:19.794" v="104" actId="1076"/>
          <ac:picMkLst>
            <pc:docMk/>
            <pc:sldMk cId="2607553084" sldId="260"/>
            <ac:picMk id="7" creationId="{CFFF1018-1744-4A82-82A2-E4928E822D2D}"/>
          </ac:picMkLst>
        </pc:picChg>
      </pc:sldChg>
      <pc:sldChg chg="addSp modSp mod">
        <pc:chgData name="INOUBLI, Adrien" userId="0e6aa6c1-fcab-45d7-9746-b9e718d8a109" providerId="ADAL" clId="{E595D9B4-FB5A-46BE-87D2-2ECAD8CA39FA}" dt="2022-09-27T04:20:29.719" v="771" actId="113"/>
        <pc:sldMkLst>
          <pc:docMk/>
          <pc:sldMk cId="2677036170" sldId="267"/>
        </pc:sldMkLst>
        <pc:spChg chg="mod">
          <ac:chgData name="INOUBLI, Adrien" userId="0e6aa6c1-fcab-45d7-9746-b9e718d8a109" providerId="ADAL" clId="{E595D9B4-FB5A-46BE-87D2-2ECAD8CA39FA}" dt="2022-09-27T04:10:51.490" v="156" actId="20577"/>
          <ac:spMkLst>
            <pc:docMk/>
            <pc:sldMk cId="2677036170" sldId="267"/>
            <ac:spMk id="2" creationId="{D8DAF6A1-0FCA-4892-8BCC-2BF3D42894F7}"/>
          </ac:spMkLst>
        </pc:spChg>
        <pc:spChg chg="mod">
          <ac:chgData name="INOUBLI, Adrien" userId="0e6aa6c1-fcab-45d7-9746-b9e718d8a109" providerId="ADAL" clId="{E595D9B4-FB5A-46BE-87D2-2ECAD8CA39FA}" dt="2022-09-27T04:20:29.719" v="771" actId="113"/>
          <ac:spMkLst>
            <pc:docMk/>
            <pc:sldMk cId="2677036170" sldId="267"/>
            <ac:spMk id="3" creationId="{D22BA4BE-060E-4A6C-B3FC-80F7F045331C}"/>
          </ac:spMkLst>
        </pc:spChg>
        <pc:spChg chg="add mod">
          <ac:chgData name="INOUBLI, Adrien" userId="0e6aa6c1-fcab-45d7-9746-b9e718d8a109" providerId="ADAL" clId="{E595D9B4-FB5A-46BE-87D2-2ECAD8CA39FA}" dt="2022-09-27T04:18:11.579" v="761" actId="1076"/>
          <ac:spMkLst>
            <pc:docMk/>
            <pc:sldMk cId="2677036170" sldId="267"/>
            <ac:spMk id="6" creationId="{D34AEBF1-D52B-4928-96EE-CFB7F1ADBD4D}"/>
          </ac:spMkLst>
        </pc:spChg>
      </pc:sldChg>
      <pc:sldChg chg="modSp mod">
        <pc:chgData name="INOUBLI, Adrien" userId="0e6aa6c1-fcab-45d7-9746-b9e718d8a109" providerId="ADAL" clId="{E595D9B4-FB5A-46BE-87D2-2ECAD8CA39FA}" dt="2022-09-26T10:50:24.459" v="100" actId="20577"/>
        <pc:sldMkLst>
          <pc:docMk/>
          <pc:sldMk cId="437121081" sldId="288"/>
        </pc:sldMkLst>
        <pc:spChg chg="mod">
          <ac:chgData name="INOUBLI, Adrien" userId="0e6aa6c1-fcab-45d7-9746-b9e718d8a109" providerId="ADAL" clId="{E595D9B4-FB5A-46BE-87D2-2ECAD8CA39FA}" dt="2022-09-26T10:50:24.459" v="100" actId="20577"/>
          <ac:spMkLst>
            <pc:docMk/>
            <pc:sldMk cId="437121081" sldId="288"/>
            <ac:spMk id="3" creationId="{E60FA740-C280-40F2-B804-08842298C94C}"/>
          </ac:spMkLst>
        </pc:spChg>
      </pc:sldChg>
      <pc:sldChg chg="modSp mod">
        <pc:chgData name="INOUBLI, Adrien" userId="0e6aa6c1-fcab-45d7-9746-b9e718d8a109" providerId="ADAL" clId="{E595D9B4-FB5A-46BE-87D2-2ECAD8CA39FA}" dt="2022-09-26T10:51:41.708" v="105" actId="6549"/>
        <pc:sldMkLst>
          <pc:docMk/>
          <pc:sldMk cId="2681619233" sldId="289"/>
        </pc:sldMkLst>
        <pc:spChg chg="mod">
          <ac:chgData name="INOUBLI, Adrien" userId="0e6aa6c1-fcab-45d7-9746-b9e718d8a109" providerId="ADAL" clId="{E595D9B4-FB5A-46BE-87D2-2ECAD8CA39FA}" dt="2022-09-26T10:51:41.708" v="105" actId="6549"/>
          <ac:spMkLst>
            <pc:docMk/>
            <pc:sldMk cId="2681619233" sldId="289"/>
            <ac:spMk id="3" creationId="{FAAB004D-0A33-4A34-B440-AB703F28F2F2}"/>
          </ac:spMkLst>
        </pc:spChg>
      </pc:sldChg>
      <pc:sldChg chg="modSp mod">
        <pc:chgData name="INOUBLI, Adrien" userId="0e6aa6c1-fcab-45d7-9746-b9e718d8a109" providerId="ADAL" clId="{E595D9B4-FB5A-46BE-87D2-2ECAD8CA39FA}" dt="2022-09-26T10:53:21.471" v="129" actId="13926"/>
        <pc:sldMkLst>
          <pc:docMk/>
          <pc:sldMk cId="1246457060" sldId="297"/>
        </pc:sldMkLst>
        <pc:spChg chg="mod">
          <ac:chgData name="INOUBLI, Adrien" userId="0e6aa6c1-fcab-45d7-9746-b9e718d8a109" providerId="ADAL" clId="{E595D9B4-FB5A-46BE-87D2-2ECAD8CA39FA}" dt="2022-09-26T10:53:21.471" v="129" actId="13926"/>
          <ac:spMkLst>
            <pc:docMk/>
            <pc:sldMk cId="1246457060" sldId="297"/>
            <ac:spMk id="3" creationId="{FAAB004D-0A33-4A34-B440-AB703F28F2F2}"/>
          </ac:spMkLst>
        </pc:spChg>
      </pc:sldChg>
      <pc:sldChg chg="addSp delSp modSp mod">
        <pc:chgData name="INOUBLI, Adrien" userId="0e6aa6c1-fcab-45d7-9746-b9e718d8a109" providerId="ADAL" clId="{E595D9B4-FB5A-46BE-87D2-2ECAD8CA39FA}" dt="2022-09-26T10:59:04.915" v="153" actId="1076"/>
        <pc:sldMkLst>
          <pc:docMk/>
          <pc:sldMk cId="3663533328" sldId="302"/>
        </pc:sldMkLst>
        <pc:spChg chg="mod">
          <ac:chgData name="INOUBLI, Adrien" userId="0e6aa6c1-fcab-45d7-9746-b9e718d8a109" providerId="ADAL" clId="{E595D9B4-FB5A-46BE-87D2-2ECAD8CA39FA}" dt="2022-09-26T10:54:07.573" v="131" actId="20577"/>
          <ac:spMkLst>
            <pc:docMk/>
            <pc:sldMk cId="3663533328" sldId="302"/>
            <ac:spMk id="2" creationId="{950961C2-116E-4490-823A-485593AE06AB}"/>
          </ac:spMkLst>
        </pc:spChg>
        <pc:spChg chg="mod">
          <ac:chgData name="INOUBLI, Adrien" userId="0e6aa6c1-fcab-45d7-9746-b9e718d8a109" providerId="ADAL" clId="{E595D9B4-FB5A-46BE-87D2-2ECAD8CA39FA}" dt="2022-09-26T10:54:09.924" v="133" actId="20577"/>
          <ac:spMkLst>
            <pc:docMk/>
            <pc:sldMk cId="3663533328" sldId="302"/>
            <ac:spMk id="8" creationId="{B4CF189D-5FB8-407D-BEF6-ACA7CBB4AD4D}"/>
          </ac:spMkLst>
        </pc:spChg>
        <pc:picChg chg="add del mod">
          <ac:chgData name="INOUBLI, Adrien" userId="0e6aa6c1-fcab-45d7-9746-b9e718d8a109" providerId="ADAL" clId="{E595D9B4-FB5A-46BE-87D2-2ECAD8CA39FA}" dt="2022-09-26T10:58:59.794" v="151" actId="478"/>
          <ac:picMkLst>
            <pc:docMk/>
            <pc:sldMk cId="3663533328" sldId="302"/>
            <ac:picMk id="6" creationId="{2386B0C6-6A5A-4A49-B8A7-5654B4F11CC2}"/>
          </ac:picMkLst>
        </pc:picChg>
        <pc:picChg chg="del">
          <ac:chgData name="INOUBLI, Adrien" userId="0e6aa6c1-fcab-45d7-9746-b9e718d8a109" providerId="ADAL" clId="{E595D9B4-FB5A-46BE-87D2-2ECAD8CA39FA}" dt="2022-09-26T10:55:05.354" v="136" actId="478"/>
          <ac:picMkLst>
            <pc:docMk/>
            <pc:sldMk cId="3663533328" sldId="302"/>
            <ac:picMk id="7" creationId="{3B9F248C-1C93-411D-AB15-C7C673FE6C10}"/>
          </ac:picMkLst>
        </pc:picChg>
        <pc:picChg chg="add mod">
          <ac:chgData name="INOUBLI, Adrien" userId="0e6aa6c1-fcab-45d7-9746-b9e718d8a109" providerId="ADAL" clId="{E595D9B4-FB5A-46BE-87D2-2ECAD8CA39FA}" dt="2022-09-26T10:59:04.915" v="153" actId="1076"/>
          <ac:picMkLst>
            <pc:docMk/>
            <pc:sldMk cId="3663533328" sldId="302"/>
            <ac:picMk id="10" creationId="{BD882309-928C-4731-84EF-42DD4DDBF24B}"/>
          </ac:picMkLst>
        </pc:picChg>
      </pc:sldChg>
      <pc:sldChg chg="addSp delSp modSp mod">
        <pc:chgData name="INOUBLI, Adrien" userId="0e6aa6c1-fcab-45d7-9746-b9e718d8a109" providerId="ADAL" clId="{E595D9B4-FB5A-46BE-87D2-2ECAD8CA39FA}" dt="2022-09-26T10:56:02.855" v="143" actId="1076"/>
        <pc:sldMkLst>
          <pc:docMk/>
          <pc:sldMk cId="2697451876" sldId="304"/>
        </pc:sldMkLst>
        <pc:spChg chg="mod">
          <ac:chgData name="INOUBLI, Adrien" userId="0e6aa6c1-fcab-45d7-9746-b9e718d8a109" providerId="ADAL" clId="{E595D9B4-FB5A-46BE-87D2-2ECAD8CA39FA}" dt="2022-09-26T10:54:14.382" v="135" actId="20577"/>
          <ac:spMkLst>
            <pc:docMk/>
            <pc:sldMk cId="2697451876" sldId="304"/>
            <ac:spMk id="8" creationId="{B4CF189D-5FB8-407D-BEF6-ACA7CBB4AD4D}"/>
          </ac:spMkLst>
        </pc:spChg>
        <pc:graphicFrameChg chg="add del mod">
          <ac:chgData name="INOUBLI, Adrien" userId="0e6aa6c1-fcab-45d7-9746-b9e718d8a109" providerId="ADAL" clId="{E595D9B4-FB5A-46BE-87D2-2ECAD8CA39FA}" dt="2022-09-26T10:55:47.389" v="141" actId="21"/>
          <ac:graphicFrameMkLst>
            <pc:docMk/>
            <pc:sldMk cId="2697451876" sldId="304"/>
            <ac:graphicFrameMk id="3" creationId="{14ECFB0E-C946-49E2-BD66-057C5A70183B}"/>
          </ac:graphicFrameMkLst>
        </pc:graphicFrameChg>
        <pc:picChg chg="del">
          <ac:chgData name="INOUBLI, Adrien" userId="0e6aa6c1-fcab-45d7-9746-b9e718d8a109" providerId="ADAL" clId="{E595D9B4-FB5A-46BE-87D2-2ECAD8CA39FA}" dt="2022-09-26T10:55:44.783" v="139" actId="478"/>
          <ac:picMkLst>
            <pc:docMk/>
            <pc:sldMk cId="2697451876" sldId="304"/>
            <ac:picMk id="7" creationId="{E26C2F89-3D33-45E3-8B17-8AFDFC0DA399}"/>
          </ac:picMkLst>
        </pc:picChg>
        <pc:picChg chg="add mod">
          <ac:chgData name="INOUBLI, Adrien" userId="0e6aa6c1-fcab-45d7-9746-b9e718d8a109" providerId="ADAL" clId="{E595D9B4-FB5A-46BE-87D2-2ECAD8CA39FA}" dt="2022-09-26T10:56:02.855" v="143" actId="1076"/>
          <ac:picMkLst>
            <pc:docMk/>
            <pc:sldMk cId="2697451876" sldId="304"/>
            <ac:picMk id="9" creationId="{6A7E7B20-8449-45C8-B7E8-686588ED583F}"/>
          </ac:picMkLst>
        </pc:picChg>
      </pc:sldChg>
      <pc:sldChg chg="modSp mod">
        <pc:chgData name="INOUBLI, Adrien" userId="0e6aa6c1-fcab-45d7-9746-b9e718d8a109" providerId="ADAL" clId="{E595D9B4-FB5A-46BE-87D2-2ECAD8CA39FA}" dt="2022-09-26T10:59:20.210" v="154" actId="313"/>
        <pc:sldMkLst>
          <pc:docMk/>
          <pc:sldMk cId="757952493" sldId="309"/>
        </pc:sldMkLst>
        <pc:spChg chg="mod">
          <ac:chgData name="INOUBLI, Adrien" userId="0e6aa6c1-fcab-45d7-9746-b9e718d8a109" providerId="ADAL" clId="{E595D9B4-FB5A-46BE-87D2-2ECAD8CA39FA}" dt="2022-09-26T10:59:20.210" v="154" actId="313"/>
          <ac:spMkLst>
            <pc:docMk/>
            <pc:sldMk cId="757952493" sldId="309"/>
            <ac:spMk id="3" creationId="{D22BA4BE-060E-4A6C-B3FC-80F7F045331C}"/>
          </ac:spMkLst>
        </pc:spChg>
      </pc:sldChg>
      <pc:sldChg chg="modSp mod">
        <pc:chgData name="INOUBLI, Adrien" userId="0e6aa6c1-fcab-45d7-9746-b9e718d8a109" providerId="ADAL" clId="{E595D9B4-FB5A-46BE-87D2-2ECAD8CA39FA}" dt="2022-09-26T10:56:39.953" v="150" actId="20577"/>
        <pc:sldMkLst>
          <pc:docMk/>
          <pc:sldMk cId="1957975581" sldId="310"/>
        </pc:sldMkLst>
        <pc:spChg chg="mod">
          <ac:chgData name="INOUBLI, Adrien" userId="0e6aa6c1-fcab-45d7-9746-b9e718d8a109" providerId="ADAL" clId="{E595D9B4-FB5A-46BE-87D2-2ECAD8CA39FA}" dt="2022-09-26T10:56:39.953" v="150" actId="20577"/>
          <ac:spMkLst>
            <pc:docMk/>
            <pc:sldMk cId="1957975581" sldId="310"/>
            <ac:spMk id="3" creationId="{D22BA4BE-060E-4A6C-B3FC-80F7F045331C}"/>
          </ac:spMkLst>
        </pc:spChg>
      </pc:sldChg>
      <pc:sldChg chg="add">
        <pc:chgData name="INOUBLI, Adrien" userId="0e6aa6c1-fcab-45d7-9746-b9e718d8a109" providerId="ADAL" clId="{E595D9B4-FB5A-46BE-87D2-2ECAD8CA39FA}" dt="2022-09-27T04:09:36.010" v="155"/>
        <pc:sldMkLst>
          <pc:docMk/>
          <pc:sldMk cId="760470297" sldId="31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1B5A0-57AF-4881-901F-45E9D86754EC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5C5E9-FAE4-483C-8104-F5F176343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486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69784" y="1041400"/>
            <a:ext cx="5402766" cy="2387600"/>
          </a:xfrm>
        </p:spPr>
        <p:txBody>
          <a:bodyPr anchor="t">
            <a:normAutofit/>
          </a:bodyPr>
          <a:lstStyle>
            <a:lvl1pPr algn="l">
              <a:defRPr sz="48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8146" y="4160838"/>
            <a:ext cx="7634404" cy="1655762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E12F42-35AF-4C76-9A76-65507DD143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1450" y="6365875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E53B740-BF85-4640-9C34-0793EFB84701}" type="datetime1">
              <a:rPr lang="en-GB" smtClean="0"/>
              <a:t>23/07/2023</a:t>
            </a:fld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A45CCE9-FC5A-4E74-99E1-7A9E384BA4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915150" y="6365874"/>
            <a:ext cx="2057400" cy="365125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Adrien Inoubli </a:t>
            </a:r>
          </a:p>
          <a:p>
            <a:r>
              <a:rPr lang="en-US" dirty="0">
                <a:solidFill>
                  <a:schemeClr val="bg1"/>
                </a:solidFill>
              </a:rPr>
              <a:t>SEARN Secretariat </a:t>
            </a:r>
          </a:p>
          <a:p>
            <a:r>
              <a:rPr lang="en-US" dirty="0">
                <a:solidFill>
                  <a:schemeClr val="bg1"/>
                </a:solidFill>
              </a:rPr>
              <a:t>(WHO SEARO)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5648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9AF5-F915-492D-A614-73B5F4BD68FF}" type="datetime1">
              <a:rPr lang="en-GB" smtClean="0"/>
              <a:t>23/07/2023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7916-DEE9-4148-A7FA-777535845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31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6583-8468-4E4C-A9C6-AEBCDF24E82F}" type="datetime1">
              <a:rPr lang="en-GB" smtClean="0"/>
              <a:t>23/07/2023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7916-DEE9-4148-A7FA-777535845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23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5328" y="1825625"/>
            <a:ext cx="426952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422491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6C08-86E2-47AA-AD87-04AFBB83465A}" type="datetime1">
              <a:rPr lang="en-GB" smtClean="0"/>
              <a:t>23/07/2023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7916-DEE9-4148-A7FA-777535845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41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328" y="136525"/>
            <a:ext cx="7114478" cy="109011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328" y="1681163"/>
            <a:ext cx="4252854" cy="823912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rgbClr val="28319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328" y="2505075"/>
            <a:ext cx="4252854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4224918" cy="823912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rgbClr val="28319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4224918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2B18-8066-4E5A-A84F-297229DEF0BE}" type="datetime1">
              <a:rPr lang="en-GB" smtClean="0"/>
              <a:t>23/07/2023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7916-DEE9-4148-A7FA-777535845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23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E789-FA7F-474B-B93B-6BC763178706}" type="datetime1">
              <a:rPr lang="en-GB" smtClean="0"/>
              <a:t>23/07/2023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7916-DEE9-4148-A7FA-777535845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64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DF4D-688F-4E94-A7CF-8C5F0D13A61A}" type="datetime1">
              <a:rPr lang="en-GB" smtClean="0"/>
              <a:t>23/07/2023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7916-DEE9-4148-A7FA-777535845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25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5328" y="136525"/>
            <a:ext cx="7125628" cy="10678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328" y="1460810"/>
            <a:ext cx="8608740" cy="4716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5328" y="642356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B8FFB-77D3-48EA-90A1-061B1A6290F5}" type="datetime1">
              <a:rPr lang="en-GB" smtClean="0"/>
              <a:t>23/07/2023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6668" y="640142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B7916-DEE9-4148-A7FA-777535845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97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79" r:id="rId3"/>
    <p:sldLayoutId id="2147483683" r:id="rId4"/>
    <p:sldLayoutId id="2147483684" r:id="rId5"/>
    <p:sldLayoutId id="2147483678" r:id="rId6"/>
    <p:sldLayoutId id="2147483682" r:id="rId7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kern="1200" dirty="0">
          <a:solidFill>
            <a:srgbClr val="28319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8319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5A8E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83191"/>
        </a:buClr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Ø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₋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6438F-4284-441E-BCD5-CA9F165984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Vigilance integration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434C9-BD7A-4902-BC26-2DB3B898E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A78E-72F8-46D5-BCB1-77E8AE527B76}" type="datetime1">
              <a:rPr lang="en-GB" smtClean="0"/>
              <a:t>23/07/2023</a:t>
            </a:fld>
            <a:endParaRPr lang="en-GB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AA6F315-D4BF-A32D-6F22-10F0C7D587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Strengthening collaboration between [Organization 1] and [Organization 2]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35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46F1E-692F-40F1-A10D-B8E1949CC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FA740-C280-40F2-B804-08842298C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291" y="1571945"/>
            <a:ext cx="8948790" cy="5194599"/>
          </a:xfrm>
        </p:spPr>
        <p:txBody>
          <a:bodyPr>
            <a:normAutofit/>
          </a:bodyPr>
          <a:lstStyle/>
          <a:p>
            <a:r>
              <a:rPr lang="en-GB" dirty="0"/>
              <a:t>Vigilance systems are complex and involve multiple actors.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‘</a:t>
            </a:r>
            <a:r>
              <a:rPr lang="en-US" sz="2800" b="1" dirty="0"/>
              <a:t>Vigilance integration </a:t>
            </a:r>
            <a:r>
              <a:rPr lang="en-US" sz="2800" dirty="0"/>
              <a:t>refers to the </a:t>
            </a:r>
            <a:r>
              <a:rPr lang="en-US" sz="2800" b="1" dirty="0"/>
              <a:t>continuous efforts </a:t>
            </a:r>
            <a:r>
              <a:rPr lang="en-US" sz="2800" dirty="0"/>
              <a:t>of the different stakeholders of a common vigilance regulatory system (e.g. manufacturers, regulatory authorities, disease programmes, vigilance centres) </a:t>
            </a:r>
            <a:r>
              <a:rPr lang="en-US" sz="2800" b="1" dirty="0"/>
              <a:t>to reach and maintain the level of coordination required </a:t>
            </a:r>
            <a:r>
              <a:rPr lang="en-US" sz="2800" dirty="0"/>
              <a:t>to protect public health’.</a:t>
            </a:r>
            <a:endParaRPr lang="en-GB" sz="2800" dirty="0"/>
          </a:p>
          <a:p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US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943B6-960E-4010-A483-5E10E9944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0E77-562A-4444-B247-A93B64D23CBC}" type="datetime1">
              <a:rPr lang="en-GB" smtClean="0"/>
              <a:t>23/07/2023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FE11C2-6B8F-4BA8-AEEA-5C3A47ABE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7916-DEE9-4148-A7FA-77753584506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93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46F1E-692F-40F1-A10D-B8E1949CC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stakeholders for integration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5A6769E-62AB-4603-F12E-4D45DFA356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5328" y="904126"/>
            <a:ext cx="4269522" cy="588456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800" b="1" dirty="0">
                <a:solidFill>
                  <a:srgbClr val="283191"/>
                </a:solidFill>
              </a:rPr>
              <a:t>Critical Stakeholders</a:t>
            </a:r>
          </a:p>
          <a:p>
            <a:r>
              <a:rPr lang="en-GB" sz="2800" dirty="0"/>
              <a:t>Regional and national </a:t>
            </a:r>
            <a:r>
              <a:rPr lang="en-GB" sz="2800" b="1" dirty="0"/>
              <a:t>vigilance </a:t>
            </a:r>
            <a:r>
              <a:rPr lang="en-GB" sz="2800" b="1" dirty="0" err="1"/>
              <a:t>centers</a:t>
            </a:r>
            <a:endParaRPr lang="en-GB" sz="2800" b="1" dirty="0"/>
          </a:p>
          <a:p>
            <a:r>
              <a:rPr lang="en-GB" sz="2800" b="1" dirty="0"/>
              <a:t>National Regulatory Authorities</a:t>
            </a:r>
          </a:p>
          <a:p>
            <a:r>
              <a:rPr lang="en-GB" sz="2800" b="1" dirty="0"/>
              <a:t>Public health programmes </a:t>
            </a:r>
            <a:r>
              <a:rPr lang="en-GB" sz="2800" dirty="0"/>
              <a:t>(e.g. Tuberculosis, Malaria, HIV, etc.) and </a:t>
            </a:r>
            <a:r>
              <a:rPr lang="en-GB" sz="2800" b="1" dirty="0"/>
              <a:t>immunization programmes </a:t>
            </a:r>
            <a:r>
              <a:rPr lang="en-GB" sz="2800" dirty="0"/>
              <a:t>at all geographic levels</a:t>
            </a:r>
          </a:p>
          <a:p>
            <a:r>
              <a:rPr lang="en-GB" sz="2800" b="1" dirty="0"/>
              <a:t>Manufacturers</a:t>
            </a:r>
            <a:r>
              <a:rPr lang="en-GB" sz="2800" dirty="0"/>
              <a:t>, marketing authorization holders, other economic operators (e.g. importers, wholesalers, authorized representatives, etc.)</a:t>
            </a:r>
          </a:p>
          <a:p>
            <a:r>
              <a:rPr lang="en-GB" sz="2800" b="1" dirty="0"/>
              <a:t>National Control Laboratory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2800" b="1" dirty="0">
                <a:solidFill>
                  <a:srgbClr val="283191"/>
                </a:solidFill>
              </a:rPr>
              <a:t>Other important stakeholders </a:t>
            </a:r>
          </a:p>
          <a:p>
            <a:pPr lvl="0"/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Patients, caretakers, users, </a:t>
            </a:r>
            <a:r>
              <a:rPr lang="en-US" sz="2900" dirty="0"/>
              <a:t>healthcare professionals and allied professions</a:t>
            </a:r>
            <a:endParaRPr lang="en-GB" sz="2900" dirty="0"/>
          </a:p>
          <a:p>
            <a:pPr lvl="0">
              <a:spcAft>
                <a:spcPts val="800"/>
              </a:spcAft>
            </a:pPr>
            <a:r>
              <a:rPr lang="en-US" sz="2900" dirty="0"/>
              <a:t>Media</a:t>
            </a:r>
            <a:endParaRPr lang="en-GB" sz="2800" dirty="0"/>
          </a:p>
          <a:p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52ED34A-3391-3864-EFBF-0DE3017EE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821933"/>
            <a:ext cx="4371012" cy="5966759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en-IN" sz="100" b="1" dirty="0"/>
          </a:p>
          <a:p>
            <a:pPr marL="0" indent="0">
              <a:spcBef>
                <a:spcPts val="600"/>
              </a:spcBef>
              <a:buNone/>
            </a:pPr>
            <a:r>
              <a:rPr lang="en-IN" b="1" dirty="0">
                <a:solidFill>
                  <a:srgbClr val="283191"/>
                </a:solidFill>
              </a:rPr>
              <a:t>Strategic Stakeholders (opportunity)</a:t>
            </a:r>
          </a:p>
          <a:p>
            <a:r>
              <a:rPr lang="en-GB" sz="2800" dirty="0"/>
              <a:t>Clinical </a:t>
            </a:r>
            <a:r>
              <a:rPr lang="en-GB" sz="2800" dirty="0" err="1"/>
              <a:t>centers</a:t>
            </a:r>
            <a:r>
              <a:rPr lang="en-GB" sz="2800" dirty="0"/>
              <a:t> of excellence, clinical research organisations, universities</a:t>
            </a:r>
          </a:p>
          <a:p>
            <a:r>
              <a:rPr lang="en-GB" sz="2800" dirty="0"/>
              <a:t>Other departments of the Ministry of Health</a:t>
            </a:r>
          </a:p>
          <a:p>
            <a:r>
              <a:rPr lang="en-GB" sz="2800" dirty="0" err="1"/>
              <a:t>Center</a:t>
            </a:r>
            <a:r>
              <a:rPr lang="en-GB" sz="2800" dirty="0"/>
              <a:t> for traditional medicine</a:t>
            </a:r>
          </a:p>
          <a:p>
            <a:r>
              <a:rPr lang="en-GB" sz="2800" dirty="0"/>
              <a:t>Hospital safety committees </a:t>
            </a:r>
          </a:p>
          <a:p>
            <a:r>
              <a:rPr lang="en-GB" sz="2800" dirty="0"/>
              <a:t>Poison control </a:t>
            </a:r>
            <a:r>
              <a:rPr lang="en-GB" sz="2800" dirty="0" err="1"/>
              <a:t>centers</a:t>
            </a:r>
            <a:endParaRPr lang="en-GB" sz="2800" dirty="0"/>
          </a:p>
          <a:p>
            <a:r>
              <a:rPr lang="en-GB" sz="2800" dirty="0"/>
              <a:t>Patients and consumer associations</a:t>
            </a:r>
          </a:p>
          <a:p>
            <a:r>
              <a:rPr lang="en-GB" sz="2800" dirty="0"/>
              <a:t>Professional associations (e.g. medical doctors, pharmacists, nurses, etc.)</a:t>
            </a:r>
          </a:p>
          <a:p>
            <a:r>
              <a:rPr lang="en-GB" sz="2800" dirty="0"/>
              <a:t>Relevant Non-Governmental Organizations </a:t>
            </a:r>
          </a:p>
          <a:p>
            <a:r>
              <a:rPr lang="en-GB" sz="2800" dirty="0"/>
              <a:t>Donors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943B6-960E-4010-A483-5E10E9944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0E77-562A-4444-B247-A93B64D23CBC}" type="datetime1">
              <a:rPr lang="en-GB" smtClean="0"/>
              <a:t>23/07/2023</a:t>
            </a:fld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FE11C2-6B8F-4BA8-AEEA-5C3A47ABE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7916-DEE9-4148-A7FA-77753584506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521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46F1E-692F-40F1-A10D-B8E1949CC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Levels of integration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943B6-960E-4010-A483-5E10E9944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0E77-562A-4444-B247-A93B64D23CBC}" type="datetime1">
              <a:rPr lang="en-GB" smtClean="0"/>
              <a:t>23/07/2023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FE11C2-6B8F-4BA8-AEEA-5C3A47ABE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7916-DEE9-4148-A7FA-777535845068}" type="slidenum">
              <a:rPr lang="en-GB" smtClean="0"/>
              <a:t>4</a:t>
            </a:fld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3E0914B-DC10-411E-8569-A39549009E36}"/>
              </a:ext>
            </a:extLst>
          </p:cNvPr>
          <p:cNvGraphicFramePr>
            <a:graphicFrameLocks noGrp="1"/>
          </p:cNvGraphicFramePr>
          <p:nvPr/>
        </p:nvGraphicFramePr>
        <p:xfrm>
          <a:off x="0" y="850900"/>
          <a:ext cx="9144000" cy="6007100"/>
        </p:xfrm>
        <a:graphic>
          <a:graphicData uri="http://schemas.openxmlformats.org/drawingml/2006/table">
            <a:tbl>
              <a:tblPr firstRow="1" firstCol="1" bandRow="1"/>
              <a:tblGrid>
                <a:gridCol w="3047347">
                  <a:extLst>
                    <a:ext uri="{9D8B030D-6E8A-4147-A177-3AD203B41FA5}">
                      <a16:colId xmlns:a16="http://schemas.microsoft.com/office/drawing/2014/main" val="1434680315"/>
                    </a:ext>
                  </a:extLst>
                </a:gridCol>
                <a:gridCol w="3186220">
                  <a:extLst>
                    <a:ext uri="{9D8B030D-6E8A-4147-A177-3AD203B41FA5}">
                      <a16:colId xmlns:a16="http://schemas.microsoft.com/office/drawing/2014/main" val="3284485841"/>
                    </a:ext>
                  </a:extLst>
                </a:gridCol>
                <a:gridCol w="2910433">
                  <a:extLst>
                    <a:ext uri="{9D8B030D-6E8A-4147-A177-3AD203B41FA5}">
                      <a16:colId xmlns:a16="http://schemas.microsoft.com/office/drawing/2014/main" val="1711281056"/>
                    </a:ext>
                  </a:extLst>
                </a:gridCol>
              </a:tblGrid>
              <a:tr h="16383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 integration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There is no coordination or limited coordination between the stakeholders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519" marR="5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Informal Integration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Some coordination exists but it relies on inter-personal relationships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519" marR="5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Formal integration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Documented procedures and mechanisms implemented to ensure coordination among all stakeholders 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519" marR="5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622479"/>
                  </a:ext>
                </a:extLst>
              </a:tr>
              <a:tr h="43688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Same data collected by multiple stakeholders through different systems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 duplication of work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stakeholders cannot readily access all the information they need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to carry out their missions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stakeholders have limited information about other stakeholders’ activities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stakeholders are not consulted or involved in other stakeholders’ activities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stakeholders’ analysis and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decisions are sub-optimal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discrepancy between legal responsibilities and practice creates a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legal risk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 all actors   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519" marR="5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Same data may still be collected by multiple stakeholders through different systems and there is still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duplication of work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stakeholders cannot readily access all the information they need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from other stakeholders to carry out their missions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Based on good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inter-personal relationships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the stakeholders may temporarily receive some information about other stakeholder’s activities, and may be consulted or involved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coordination may not be sufficient, is not systematic and its maintenance in time is not guaranteed, creating a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legal risk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 all actors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519" marR="5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Memorandum(s) of understanding, decision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(s) from a higher authority, or other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formal arrangement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have defined sufficient coordination mechanisms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These arrangements are reflected in the stakeholders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’ data collection systems, SOPs, guidelines, Key performance indicators, composition of their committees or consultation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processes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stakeholders have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direct access to the information they need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from other stakeholders and feedback mechanisms are in place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There is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evidence of effective implementation 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519" marR="5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288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1617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46F1E-692F-40F1-A10D-B8E1949CC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Levels of integration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01473-61ED-8158-E56B-53FF76208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Integration does not necessarily requires merging programmes or organisations</a:t>
            </a:r>
          </a:p>
          <a:p>
            <a:r>
              <a:rPr lang="en-IN" dirty="0"/>
              <a:t>The optimal model of integration should consider the local context, including</a:t>
            </a:r>
          </a:p>
          <a:p>
            <a:pPr lvl="1"/>
            <a:r>
              <a:rPr lang="en-IN" sz="2800" dirty="0"/>
              <a:t>history</a:t>
            </a:r>
          </a:p>
          <a:p>
            <a:pPr lvl="1"/>
            <a:r>
              <a:rPr lang="en-IN" sz="2800" dirty="0"/>
              <a:t>available resources and expertise</a:t>
            </a:r>
          </a:p>
          <a:p>
            <a:pPr lvl="1"/>
            <a:r>
              <a:rPr lang="en-IN" sz="2800" dirty="0"/>
              <a:t>legal responsibilities</a:t>
            </a:r>
          </a:p>
          <a:p>
            <a:pPr lvl="1"/>
            <a:r>
              <a:rPr lang="en-IN" sz="2800" dirty="0"/>
              <a:t>accumulated experience</a:t>
            </a:r>
          </a:p>
          <a:p>
            <a:pPr lvl="1"/>
            <a:r>
              <a:rPr lang="en-IN" sz="2800" dirty="0"/>
              <a:t>proximity with other activities</a:t>
            </a:r>
          </a:p>
          <a:p>
            <a:pPr lvl="1"/>
            <a:r>
              <a:rPr lang="en-IN" sz="2800" dirty="0"/>
              <a:t>…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943B6-960E-4010-A483-5E10E9944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0E77-562A-4444-B247-A93B64D23CBC}" type="datetime1">
              <a:rPr lang="en-GB" smtClean="0"/>
              <a:t>23/07/2023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FE11C2-6B8F-4BA8-AEEA-5C3A47ABE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7916-DEE9-4148-A7FA-77753584506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510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46F1E-692F-40F1-A10D-B8E1949CC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do we start?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01473-61ED-8158-E56B-53FF76208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Map common interest:</a:t>
            </a:r>
          </a:p>
          <a:p>
            <a:pPr lvl="1"/>
            <a:r>
              <a:rPr lang="en-IN" dirty="0"/>
              <a:t>Data collection systems</a:t>
            </a:r>
          </a:p>
          <a:p>
            <a:pPr lvl="1"/>
            <a:r>
              <a:rPr lang="en-IN" dirty="0"/>
              <a:t>Processes (including consultation process)</a:t>
            </a:r>
          </a:p>
          <a:p>
            <a:pPr lvl="1"/>
            <a:r>
              <a:rPr lang="en-IN" dirty="0"/>
              <a:t>Guidelines and SOPs</a:t>
            </a:r>
          </a:p>
          <a:p>
            <a:pPr lvl="1"/>
            <a:r>
              <a:rPr lang="en-IN" dirty="0"/>
              <a:t>Key Performance Indicators</a:t>
            </a:r>
          </a:p>
          <a:p>
            <a:pPr lvl="1"/>
            <a:r>
              <a:rPr lang="en-IN" dirty="0"/>
              <a:t>Committees</a:t>
            </a:r>
          </a:p>
          <a:p>
            <a:r>
              <a:rPr lang="en-IN" dirty="0"/>
              <a:t>Identify gaps and challenges</a:t>
            </a:r>
          </a:p>
          <a:p>
            <a:r>
              <a:rPr lang="en-IN" dirty="0"/>
              <a:t>Identify solutions to address these</a:t>
            </a:r>
          </a:p>
          <a:p>
            <a:r>
              <a:rPr lang="en-IN" dirty="0"/>
              <a:t>Formalize the arrangements (e.g. MoU)</a:t>
            </a:r>
          </a:p>
          <a:p>
            <a:endParaRPr lang="en-IN" dirty="0"/>
          </a:p>
          <a:p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943B6-960E-4010-A483-5E10E9944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0E77-562A-4444-B247-A93B64D23CBC}" type="datetime1">
              <a:rPr lang="en-GB" smtClean="0"/>
              <a:t>23/07/2023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FE11C2-6B8F-4BA8-AEEA-5C3A47ABE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7916-DEE9-4148-A7FA-77753584506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001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46F1E-692F-40F1-A10D-B8E1949CC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985" y="2895096"/>
            <a:ext cx="7814029" cy="106780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Breaking barriers and building bridges: integrated vigilance is our strength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943B6-960E-4010-A483-5E10E9944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0E77-562A-4444-B247-A93B64D23CBC}" type="datetime1">
              <a:rPr lang="en-GB" smtClean="0"/>
              <a:t>23/07/2023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FE11C2-6B8F-4BA8-AEEA-5C3A47ABE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7916-DEE9-4148-A7FA-77753584506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098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854</TotalTime>
  <Words>587</Words>
  <Application>Microsoft Office PowerPoint</Application>
  <PresentationFormat>On-screen Show (4:3)</PresentationFormat>
  <Paragraphs>87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Office Theme</vt:lpstr>
      <vt:lpstr>Vigilance integration</vt:lpstr>
      <vt:lpstr>Background</vt:lpstr>
      <vt:lpstr>Key stakeholders for integration</vt:lpstr>
      <vt:lpstr>Levels of integration</vt:lpstr>
      <vt:lpstr>Levels of integration</vt:lpstr>
      <vt:lpstr>Where do we start?</vt:lpstr>
      <vt:lpstr>Breaking barriers and building bridges: integrated vigilance is our strength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INOUBLI, Adrien</dc:creator>
  <cp:lastModifiedBy>INOUBLI, Adrien</cp:lastModifiedBy>
  <cp:revision>6</cp:revision>
  <dcterms:created xsi:type="dcterms:W3CDTF">2022-01-12T12:24:33Z</dcterms:created>
  <dcterms:modified xsi:type="dcterms:W3CDTF">2023-07-23T10:15:04Z</dcterms:modified>
</cp:coreProperties>
</file>